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59" r:id="rId6"/>
    <p:sldId id="260" r:id="rId7"/>
    <p:sldId id="262" r:id="rId8"/>
  </p:sldIdLst>
  <p:sldSz cx="18288000" cy="10287000"/>
  <p:notesSz cx="6858000" cy="9144000"/>
  <p:embeddedFontLst>
    <p:embeddedFont>
      <p:font typeface="Helvetica World" panose="020B0604020202020204" charset="-128"/>
      <p:regular r:id="rId9"/>
    </p:embeddedFont>
    <p:embeddedFont>
      <p:font typeface="Helvetica World Bold" panose="020B0604020202020204" charset="-128"/>
      <p:regular r:id="rId10"/>
    </p:embeddedFont>
    <p:embeddedFont>
      <p:font typeface="Calibri" panose="020F0502020204030204" pitchFamily="34" charset="0"/>
      <p:regular r:id="rId11"/>
      <p:bold r:id="rId12"/>
    </p:embeddedFont>
    <p:embeddedFont>
      <p:font typeface="Open Sans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10" d="100"/>
          <a:sy n="10" d="100"/>
        </p:scale>
        <p:origin x="3250" y="1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l Albarqi" userId="4d51849332139760" providerId="LiveId" clId="{959AEF5D-F170-42BC-B411-841B03ECA8F7}"/>
    <pc:docChg chg="undo custSel addSld delSld modSld modMainMaster">
      <pc:chgData name="Manal Albarqi" userId="4d51849332139760" providerId="LiveId" clId="{959AEF5D-F170-42BC-B411-841B03ECA8F7}" dt="2024-03-31T22:19:19.659" v="170" actId="1076"/>
      <pc:docMkLst>
        <pc:docMk/>
      </pc:docMkLst>
      <pc:sldChg chg="addSp delSp modSp mod modTransition">
        <pc:chgData name="Manal Albarqi" userId="4d51849332139760" providerId="LiveId" clId="{959AEF5D-F170-42BC-B411-841B03ECA8F7}" dt="2024-03-31T18:19:21.131" v="125"/>
        <pc:sldMkLst>
          <pc:docMk/>
          <pc:sldMk cId="0" sldId="256"/>
        </pc:sldMkLst>
        <pc:spChg chg="mod">
          <ac:chgData name="Manal Albarqi" userId="4d51849332139760" providerId="LiveId" clId="{959AEF5D-F170-42BC-B411-841B03ECA8F7}" dt="2024-03-31T17:33:10.633" v="27" actId="1076"/>
          <ac:spMkLst>
            <pc:docMk/>
            <pc:sldMk cId="0" sldId="256"/>
            <ac:spMk id="3" creationId="{00000000-0000-0000-0000-000000000000}"/>
          </ac:spMkLst>
        </pc:spChg>
        <pc:spChg chg="del">
          <ac:chgData name="Manal Albarqi" userId="4d51849332139760" providerId="LiveId" clId="{959AEF5D-F170-42BC-B411-841B03ECA8F7}" dt="2024-03-31T17:58:10.958" v="29" actId="478"/>
          <ac:spMkLst>
            <pc:docMk/>
            <pc:sldMk cId="0" sldId="256"/>
            <ac:spMk id="4" creationId="{00000000-0000-0000-0000-000000000000}"/>
          </ac:spMkLst>
        </pc:spChg>
        <pc:spChg chg="del">
          <ac:chgData name="Manal Albarqi" userId="4d51849332139760" providerId="LiveId" clId="{959AEF5D-F170-42BC-B411-841B03ECA8F7}" dt="2024-03-31T17:58:06.909" v="28" actId="478"/>
          <ac:spMkLst>
            <pc:docMk/>
            <pc:sldMk cId="0" sldId="256"/>
            <ac:spMk id="5" creationId="{00000000-0000-0000-0000-000000000000}"/>
          </ac:spMkLst>
        </pc:spChg>
        <pc:spChg chg="add mod">
          <ac:chgData name="Manal Albarqi" userId="4d51849332139760" providerId="LiveId" clId="{959AEF5D-F170-42BC-B411-841B03ECA8F7}" dt="2024-03-31T18:03:01.795" v="42" actId="1076"/>
          <ac:spMkLst>
            <pc:docMk/>
            <pc:sldMk cId="0" sldId="256"/>
            <ac:spMk id="8" creationId="{1D47E2EE-AEBF-48F4-99F7-C025961141C8}"/>
          </ac:spMkLst>
        </pc:spChg>
      </pc:sldChg>
      <pc:sldChg chg="addSp delSp modSp mod modTransition">
        <pc:chgData name="Manal Albarqi" userId="4d51849332139760" providerId="LiveId" clId="{959AEF5D-F170-42BC-B411-841B03ECA8F7}" dt="2024-03-31T18:19:21.131" v="125"/>
        <pc:sldMkLst>
          <pc:docMk/>
          <pc:sldMk cId="0" sldId="257"/>
        </pc:sldMkLst>
        <pc:spChg chg="mod">
          <ac:chgData name="Manal Albarqi" userId="4d51849332139760" providerId="LiveId" clId="{959AEF5D-F170-42BC-B411-841B03ECA8F7}" dt="2024-03-31T18:06:42.543" v="59" actId="1362"/>
          <ac:spMkLst>
            <pc:docMk/>
            <pc:sldMk cId="0" sldId="257"/>
            <ac:spMk id="9" creationId="{00000000-0000-0000-0000-000000000000}"/>
          </ac:spMkLst>
        </pc:spChg>
        <pc:spChg chg="mod">
          <ac:chgData name="Manal Albarqi" userId="4d51849332139760" providerId="LiveId" clId="{959AEF5D-F170-42BC-B411-841B03ECA8F7}" dt="2024-03-31T18:12:58.260" v="95" actId="1076"/>
          <ac:spMkLst>
            <pc:docMk/>
            <pc:sldMk cId="0" sldId="257"/>
            <ac:spMk id="11" creationId="{00000000-0000-0000-0000-000000000000}"/>
          </ac:spMkLst>
        </pc:spChg>
        <pc:spChg chg="mod">
          <ac:chgData name="Manal Albarqi" userId="4d51849332139760" providerId="LiveId" clId="{959AEF5D-F170-42BC-B411-841B03ECA8F7}" dt="2024-03-31T18:16:35.219" v="118" actId="20577"/>
          <ac:spMkLst>
            <pc:docMk/>
            <pc:sldMk cId="0" sldId="257"/>
            <ac:spMk id="12" creationId="{00000000-0000-0000-0000-000000000000}"/>
          </ac:spMkLst>
        </pc:spChg>
        <pc:spChg chg="del">
          <ac:chgData name="Manal Albarqi" userId="4d51849332139760" providerId="LiveId" clId="{959AEF5D-F170-42BC-B411-841B03ECA8F7}" dt="2024-03-31T17:59:26.572" v="37" actId="478"/>
          <ac:spMkLst>
            <pc:docMk/>
            <pc:sldMk cId="0" sldId="257"/>
            <ac:spMk id="13" creationId="{ED0E50B3-E36A-4F07-9FE5-EF8FF59EF8F5}"/>
          </ac:spMkLst>
        </pc:spChg>
        <pc:spChg chg="add mod">
          <ac:chgData name="Manal Albarqi" userId="4d51849332139760" providerId="LiveId" clId="{959AEF5D-F170-42BC-B411-841B03ECA8F7}" dt="2024-03-31T18:04:58.733" v="57"/>
          <ac:spMkLst>
            <pc:docMk/>
            <pc:sldMk cId="0" sldId="257"/>
            <ac:spMk id="16" creationId="{749567BC-5270-4835-953B-D47035A40033}"/>
          </ac:spMkLst>
        </pc:spChg>
        <pc:spChg chg="del">
          <ac:chgData name="Manal Albarqi" userId="4d51849332139760" providerId="LiveId" clId="{959AEF5D-F170-42BC-B411-841B03ECA8F7}" dt="2024-03-31T17:59:23.370" v="36" actId="478"/>
          <ac:spMkLst>
            <pc:docMk/>
            <pc:sldMk cId="0" sldId="257"/>
            <ac:spMk id="16" creationId="{EDF2A6A6-DD0B-4A6C-9951-DAA4DD28C5DF}"/>
          </ac:spMkLst>
        </pc:spChg>
        <pc:spChg chg="add del mod">
          <ac:chgData name="Manal Albarqi" userId="4d51849332139760" providerId="LiveId" clId="{959AEF5D-F170-42BC-B411-841B03ECA8F7}" dt="2024-03-31T18:14:08.649" v="100"/>
          <ac:spMkLst>
            <pc:docMk/>
            <pc:sldMk cId="0" sldId="257"/>
            <ac:spMk id="17" creationId="{D20C6F41-F7A3-4198-BD96-8EA1DB403018}"/>
          </ac:spMkLst>
        </pc:spChg>
        <pc:spChg chg="mod">
          <ac:chgData name="Manal Albarqi" userId="4d51849332139760" providerId="LiveId" clId="{959AEF5D-F170-42BC-B411-841B03ECA8F7}" dt="2024-03-31T18:14:41.720" v="101"/>
          <ac:spMkLst>
            <pc:docMk/>
            <pc:sldMk cId="0" sldId="257"/>
            <ac:spMk id="19" creationId="{A0C3BC37-83E9-4B3A-A5F1-382F2027DCC0}"/>
          </ac:spMkLst>
        </pc:spChg>
        <pc:spChg chg="mod">
          <ac:chgData name="Manal Albarqi" userId="4d51849332139760" providerId="LiveId" clId="{959AEF5D-F170-42BC-B411-841B03ECA8F7}" dt="2024-03-31T18:14:41.720" v="101"/>
          <ac:spMkLst>
            <pc:docMk/>
            <pc:sldMk cId="0" sldId="257"/>
            <ac:spMk id="20" creationId="{ED6FE47D-6C40-4AAC-BCF9-5AB7BDA8CF57}"/>
          </ac:spMkLst>
        </pc:spChg>
        <pc:spChg chg="mod">
          <ac:chgData name="Manal Albarqi" userId="4d51849332139760" providerId="LiveId" clId="{959AEF5D-F170-42BC-B411-841B03ECA8F7}" dt="2024-03-31T18:14:41.720" v="101"/>
          <ac:spMkLst>
            <pc:docMk/>
            <pc:sldMk cId="0" sldId="257"/>
            <ac:spMk id="21" creationId="{4B591294-C4D3-4783-B224-9A5236D71DE3}"/>
          </ac:spMkLst>
        </pc:spChg>
        <pc:spChg chg="mod">
          <ac:chgData name="Manal Albarqi" userId="4d51849332139760" providerId="LiveId" clId="{959AEF5D-F170-42BC-B411-841B03ECA8F7}" dt="2024-03-31T18:14:41.720" v="101"/>
          <ac:spMkLst>
            <pc:docMk/>
            <pc:sldMk cId="0" sldId="257"/>
            <ac:spMk id="22" creationId="{196CE721-E703-4B45-9BE2-45483054C0E6}"/>
          </ac:spMkLst>
        </pc:spChg>
        <pc:spChg chg="mod">
          <ac:chgData name="Manal Albarqi" userId="4d51849332139760" providerId="LiveId" clId="{959AEF5D-F170-42BC-B411-841B03ECA8F7}" dt="2024-03-31T18:14:41.720" v="101"/>
          <ac:spMkLst>
            <pc:docMk/>
            <pc:sldMk cId="0" sldId="257"/>
            <ac:spMk id="23" creationId="{022BBC10-7EF0-4718-AEE6-95C6FF1DEFB2}"/>
          </ac:spMkLst>
        </pc:spChg>
        <pc:grpChg chg="add del mod">
          <ac:chgData name="Manal Albarqi" userId="4d51849332139760" providerId="LiveId" clId="{959AEF5D-F170-42BC-B411-841B03ECA8F7}" dt="2024-03-31T18:12:46.735" v="93" actId="478"/>
          <ac:grpSpMkLst>
            <pc:docMk/>
            <pc:sldMk cId="0" sldId="257"/>
            <ac:grpSpMk id="4" creationId="{00000000-0000-0000-0000-000000000000}"/>
          </ac:grpSpMkLst>
        </pc:grpChg>
        <pc:grpChg chg="add mod">
          <ac:chgData name="Manal Albarqi" userId="4d51849332139760" providerId="LiveId" clId="{959AEF5D-F170-42BC-B411-841B03ECA8F7}" dt="2024-03-31T18:15:00.776" v="104" actId="1076"/>
          <ac:grpSpMkLst>
            <pc:docMk/>
            <pc:sldMk cId="0" sldId="257"/>
            <ac:grpSpMk id="18" creationId="{6FCD400C-0744-4A69-B525-955976A065D1}"/>
          </ac:grpSpMkLst>
        </pc:grpChg>
      </pc:sldChg>
      <pc:sldChg chg="addSp delSp modSp mod modTransition">
        <pc:chgData name="Manal Albarqi" userId="4d51849332139760" providerId="LiveId" clId="{959AEF5D-F170-42BC-B411-841B03ECA8F7}" dt="2024-03-31T18:19:21.131" v="125"/>
        <pc:sldMkLst>
          <pc:docMk/>
          <pc:sldMk cId="0" sldId="258"/>
        </pc:sldMkLst>
        <pc:spChg chg="mod">
          <ac:chgData name="Manal Albarqi" userId="4d51849332139760" providerId="LiveId" clId="{959AEF5D-F170-42BC-B411-841B03ECA8F7}" dt="2024-03-31T18:15:42.304" v="110" actId="1076"/>
          <ac:spMkLst>
            <pc:docMk/>
            <pc:sldMk cId="0" sldId="258"/>
            <ac:spMk id="2" creationId="{00000000-0000-0000-0000-000000000000}"/>
          </ac:spMkLst>
        </pc:spChg>
        <pc:spChg chg="mod">
          <ac:chgData name="Manal Albarqi" userId="4d51849332139760" providerId="LiveId" clId="{959AEF5D-F170-42BC-B411-841B03ECA8F7}" dt="2024-03-31T18:18:54.002" v="121" actId="1076"/>
          <ac:spMkLst>
            <pc:docMk/>
            <pc:sldMk cId="0" sldId="258"/>
            <ac:spMk id="8" creationId="{00000000-0000-0000-0000-000000000000}"/>
          </ac:spMkLst>
        </pc:spChg>
        <pc:spChg chg="mod">
          <ac:chgData name="Manal Albarqi" userId="4d51849332139760" providerId="LiveId" clId="{959AEF5D-F170-42BC-B411-841B03ECA8F7}" dt="2024-03-31T18:19:12.564" v="124" actId="1076"/>
          <ac:spMkLst>
            <pc:docMk/>
            <pc:sldMk cId="0" sldId="258"/>
            <ac:spMk id="9" creationId="{00000000-0000-0000-0000-000000000000}"/>
          </ac:spMkLst>
        </pc:spChg>
        <pc:spChg chg="mod">
          <ac:chgData name="Manal Albarqi" userId="4d51849332139760" providerId="LiveId" clId="{959AEF5D-F170-42BC-B411-841B03ECA8F7}" dt="2024-03-31T18:15:37.630" v="108"/>
          <ac:spMkLst>
            <pc:docMk/>
            <pc:sldMk cId="0" sldId="258"/>
            <ac:spMk id="17" creationId="{1B19473D-B8A7-41EC-AD76-F6DDB27EFD08}"/>
          </ac:spMkLst>
        </pc:spChg>
        <pc:spChg chg="mod">
          <ac:chgData name="Manal Albarqi" userId="4d51849332139760" providerId="LiveId" clId="{959AEF5D-F170-42BC-B411-841B03ECA8F7}" dt="2024-03-31T18:15:37.630" v="108"/>
          <ac:spMkLst>
            <pc:docMk/>
            <pc:sldMk cId="0" sldId="258"/>
            <ac:spMk id="18" creationId="{63F063BE-AEF8-4DC6-AB86-961557340747}"/>
          </ac:spMkLst>
        </pc:spChg>
        <pc:spChg chg="mod">
          <ac:chgData name="Manal Albarqi" userId="4d51849332139760" providerId="LiveId" clId="{959AEF5D-F170-42BC-B411-841B03ECA8F7}" dt="2024-03-31T18:15:37.630" v="108"/>
          <ac:spMkLst>
            <pc:docMk/>
            <pc:sldMk cId="0" sldId="258"/>
            <ac:spMk id="19" creationId="{E5CB66F9-8A63-4DA7-AD92-FFB0EB90213E}"/>
          </ac:spMkLst>
        </pc:spChg>
        <pc:spChg chg="mod">
          <ac:chgData name="Manal Albarqi" userId="4d51849332139760" providerId="LiveId" clId="{959AEF5D-F170-42BC-B411-841B03ECA8F7}" dt="2024-03-31T18:15:37.630" v="108"/>
          <ac:spMkLst>
            <pc:docMk/>
            <pc:sldMk cId="0" sldId="258"/>
            <ac:spMk id="20" creationId="{ACFB0F59-C585-46C7-9DCA-01521F71CD2D}"/>
          </ac:spMkLst>
        </pc:spChg>
        <pc:spChg chg="mod">
          <ac:chgData name="Manal Albarqi" userId="4d51849332139760" providerId="LiveId" clId="{959AEF5D-F170-42BC-B411-841B03ECA8F7}" dt="2024-03-31T18:15:37.630" v="108"/>
          <ac:spMkLst>
            <pc:docMk/>
            <pc:sldMk cId="0" sldId="258"/>
            <ac:spMk id="21" creationId="{02969E96-A95F-4527-ABB6-51C7D30D69EA}"/>
          </ac:spMkLst>
        </pc:spChg>
        <pc:grpChg chg="mod">
          <ac:chgData name="Manal Albarqi" userId="4d51849332139760" providerId="LiveId" clId="{959AEF5D-F170-42BC-B411-841B03ECA8F7}" dt="2024-03-31T18:19:05.109" v="123" actId="14100"/>
          <ac:grpSpMkLst>
            <pc:docMk/>
            <pc:sldMk cId="0" sldId="258"/>
            <ac:grpSpMk id="5" creationId="{00000000-0000-0000-0000-000000000000}"/>
          </ac:grpSpMkLst>
        </pc:grpChg>
        <pc:grpChg chg="del mod">
          <ac:chgData name="Manal Albarqi" userId="4d51849332139760" providerId="LiveId" clId="{959AEF5D-F170-42BC-B411-841B03ECA8F7}" dt="2024-03-31T18:13:24.223" v="98" actId="478"/>
          <ac:grpSpMkLst>
            <pc:docMk/>
            <pc:sldMk cId="0" sldId="258"/>
            <ac:grpSpMk id="10" creationId="{C07A205F-BC6F-40CA-8F62-698EE79B4A62}"/>
          </ac:grpSpMkLst>
        </pc:grpChg>
        <pc:grpChg chg="add mod">
          <ac:chgData name="Manal Albarqi" userId="4d51849332139760" providerId="LiveId" clId="{959AEF5D-F170-42BC-B411-841B03ECA8F7}" dt="2024-03-31T18:15:51.978" v="111" actId="1076"/>
          <ac:grpSpMkLst>
            <pc:docMk/>
            <pc:sldMk cId="0" sldId="258"/>
            <ac:grpSpMk id="16" creationId="{F854DA14-CAE4-4CD6-A8B1-7D7A10611FC8}"/>
          </ac:grpSpMkLst>
        </pc:grpChg>
      </pc:sldChg>
      <pc:sldChg chg="addSp modSp mod modTransition">
        <pc:chgData name="Manal Albarqi" userId="4d51849332139760" providerId="LiveId" clId="{959AEF5D-F170-42BC-B411-841B03ECA8F7}" dt="2024-03-31T18:19:21.131" v="125"/>
        <pc:sldMkLst>
          <pc:docMk/>
          <pc:sldMk cId="0" sldId="259"/>
        </pc:sldMkLst>
        <pc:spChg chg="ord">
          <ac:chgData name="Manal Albarqi" userId="4d51849332139760" providerId="LiveId" clId="{959AEF5D-F170-42BC-B411-841B03ECA8F7}" dt="2024-03-31T17:28:35.412" v="9" actId="167"/>
          <ac:spMkLst>
            <pc:docMk/>
            <pc:sldMk cId="0" sldId="259"/>
            <ac:spMk id="2" creationId="{00000000-0000-0000-0000-000000000000}"/>
          </ac:spMkLst>
        </pc:spChg>
        <pc:spChg chg="mod">
          <ac:chgData name="Manal Albarqi" userId="4d51849332139760" providerId="LiveId" clId="{959AEF5D-F170-42BC-B411-841B03ECA8F7}" dt="2024-03-31T17:32:22.036" v="25" actId="20577"/>
          <ac:spMkLst>
            <pc:docMk/>
            <pc:sldMk cId="0" sldId="259"/>
            <ac:spMk id="5" creationId="{00000000-0000-0000-0000-000000000000}"/>
          </ac:spMkLst>
        </pc:spChg>
        <pc:spChg chg="mod">
          <ac:chgData name="Manal Albarqi" userId="4d51849332139760" providerId="LiveId" clId="{959AEF5D-F170-42BC-B411-841B03ECA8F7}" dt="2024-03-31T17:30:58.486" v="21" actId="1076"/>
          <ac:spMkLst>
            <pc:docMk/>
            <pc:sldMk cId="0" sldId="259"/>
            <ac:spMk id="6" creationId="{00000000-0000-0000-0000-000000000000}"/>
          </ac:spMkLst>
        </pc:spChg>
        <pc:spChg chg="add mod ord">
          <ac:chgData name="Manal Albarqi" userId="4d51849332139760" providerId="LiveId" clId="{959AEF5D-F170-42BC-B411-841B03ECA8F7}" dt="2024-03-31T17:29:53.841" v="16" actId="1076"/>
          <ac:spMkLst>
            <pc:docMk/>
            <pc:sldMk cId="0" sldId="259"/>
            <ac:spMk id="12" creationId="{4548FE23-8B8C-4DC8-8551-36E1F496DF5F}"/>
          </ac:spMkLst>
        </pc:spChg>
        <pc:spChg chg="add mod">
          <ac:chgData name="Manal Albarqi" userId="4d51849332139760" providerId="LiveId" clId="{959AEF5D-F170-42BC-B411-841B03ECA8F7}" dt="2024-03-31T17:32:20.735" v="24" actId="571"/>
          <ac:spMkLst>
            <pc:docMk/>
            <pc:sldMk cId="0" sldId="259"/>
            <ac:spMk id="13" creationId="{38C18366-D249-473B-8F79-805430E57F8D}"/>
          </ac:spMkLst>
        </pc:spChg>
        <pc:spChg chg="add mod">
          <ac:chgData name="Manal Albarqi" userId="4d51849332139760" providerId="LiveId" clId="{959AEF5D-F170-42BC-B411-841B03ECA8F7}" dt="2024-03-31T17:32:20.735" v="24" actId="571"/>
          <ac:spMkLst>
            <pc:docMk/>
            <pc:sldMk cId="0" sldId="259"/>
            <ac:spMk id="14" creationId="{64065B56-71C3-4F94-814F-CCFDF4EBF4FB}"/>
          </ac:spMkLst>
        </pc:spChg>
        <pc:spChg chg="add mod">
          <ac:chgData name="Manal Albarqi" userId="4d51849332139760" providerId="LiveId" clId="{959AEF5D-F170-42BC-B411-841B03ECA8F7}" dt="2024-03-31T17:32:20.735" v="24" actId="571"/>
          <ac:spMkLst>
            <pc:docMk/>
            <pc:sldMk cId="0" sldId="259"/>
            <ac:spMk id="15" creationId="{50FED035-5FD6-4769-A2A2-F0E1A41D9985}"/>
          </ac:spMkLst>
        </pc:spChg>
      </pc:sldChg>
      <pc:sldChg chg="addSp modSp mod modTransition">
        <pc:chgData name="Manal Albarqi" userId="4d51849332139760" providerId="LiveId" clId="{959AEF5D-F170-42BC-B411-841B03ECA8F7}" dt="2024-03-31T22:19:19.659" v="170" actId="1076"/>
        <pc:sldMkLst>
          <pc:docMk/>
          <pc:sldMk cId="0" sldId="260"/>
        </pc:sldMkLst>
        <pc:spChg chg="mod">
          <ac:chgData name="Manal Albarqi" userId="4d51849332139760" providerId="LiveId" clId="{959AEF5D-F170-42BC-B411-841B03ECA8F7}" dt="2024-03-31T17:26:30.459" v="0" actId="1076"/>
          <ac:spMkLst>
            <pc:docMk/>
            <pc:sldMk cId="0" sldId="260"/>
            <ac:spMk id="13" creationId="{00000000-0000-0000-0000-000000000000}"/>
          </ac:spMkLst>
        </pc:spChg>
        <pc:spChg chg="mod">
          <ac:chgData name="Manal Albarqi" userId="4d51849332139760" providerId="LiveId" clId="{959AEF5D-F170-42BC-B411-841B03ECA8F7}" dt="2024-03-31T17:26:50.306" v="1" actId="1076"/>
          <ac:spMkLst>
            <pc:docMk/>
            <pc:sldMk cId="0" sldId="260"/>
            <ac:spMk id="15" creationId="{00000000-0000-0000-0000-000000000000}"/>
          </ac:spMkLst>
        </pc:spChg>
        <pc:spChg chg="mod">
          <ac:chgData name="Manal Albarqi" userId="4d51849332139760" providerId="LiveId" clId="{959AEF5D-F170-42BC-B411-841B03ECA8F7}" dt="2024-03-31T18:00:10.825" v="40" actId="20577"/>
          <ac:spMkLst>
            <pc:docMk/>
            <pc:sldMk cId="0" sldId="260"/>
            <ac:spMk id="18" creationId="{00000000-0000-0000-0000-000000000000}"/>
          </ac:spMkLst>
        </pc:spChg>
        <pc:spChg chg="mod">
          <ac:chgData name="Manal Albarqi" userId="4d51849332139760" providerId="LiveId" clId="{959AEF5D-F170-42BC-B411-841B03ECA8F7}" dt="2024-03-31T17:27:12.857" v="4" actId="13900"/>
          <ac:spMkLst>
            <pc:docMk/>
            <pc:sldMk cId="0" sldId="260"/>
            <ac:spMk id="19" creationId="{00000000-0000-0000-0000-000000000000}"/>
          </ac:spMkLst>
        </pc:spChg>
        <pc:spChg chg="add mod">
          <ac:chgData name="Manal Albarqi" userId="4d51849332139760" providerId="LiveId" clId="{959AEF5D-F170-42BC-B411-841B03ECA8F7}" dt="2024-03-31T22:19:19.659" v="170" actId="1076"/>
          <ac:spMkLst>
            <pc:docMk/>
            <pc:sldMk cId="0" sldId="260"/>
            <ac:spMk id="20" creationId="{D9BA6575-90C2-4164-B051-82ABD96D0FC8}"/>
          </ac:spMkLst>
        </pc:spChg>
        <pc:spChg chg="add mod">
          <ac:chgData name="Manal Albarqi" userId="4d51849332139760" providerId="LiveId" clId="{959AEF5D-F170-42BC-B411-841B03ECA8F7}" dt="2024-03-31T22:19:19.659" v="170" actId="1076"/>
          <ac:spMkLst>
            <pc:docMk/>
            <pc:sldMk cId="0" sldId="260"/>
            <ac:spMk id="21" creationId="{BF6538C3-F33A-4BCA-85BB-28F5535C7019}"/>
          </ac:spMkLst>
        </pc:spChg>
        <pc:spChg chg="add mod">
          <ac:chgData name="Manal Albarqi" userId="4d51849332139760" providerId="LiveId" clId="{959AEF5D-F170-42BC-B411-841B03ECA8F7}" dt="2024-03-31T22:19:19.659" v="170" actId="1076"/>
          <ac:spMkLst>
            <pc:docMk/>
            <pc:sldMk cId="0" sldId="260"/>
            <ac:spMk id="22" creationId="{EAA7726A-5735-4837-8CCA-FAB048558886}"/>
          </ac:spMkLst>
        </pc:spChg>
        <pc:spChg chg="add mod">
          <ac:chgData name="Manal Albarqi" userId="4d51849332139760" providerId="LiveId" clId="{959AEF5D-F170-42BC-B411-841B03ECA8F7}" dt="2024-03-31T22:19:19.659" v="170" actId="1076"/>
          <ac:spMkLst>
            <pc:docMk/>
            <pc:sldMk cId="0" sldId="260"/>
            <ac:spMk id="23" creationId="{ADAAFE0C-10DD-497B-8126-18E289E9B86F}"/>
          </ac:spMkLst>
        </pc:spChg>
      </pc:sldChg>
      <pc:sldChg chg="addSp delSp modSp mod modTransition">
        <pc:chgData name="Manal Albarqi" userId="4d51849332139760" providerId="LiveId" clId="{959AEF5D-F170-42BC-B411-841B03ECA8F7}" dt="2024-03-31T18:19:21.131" v="125"/>
        <pc:sldMkLst>
          <pc:docMk/>
          <pc:sldMk cId="608130239" sldId="261"/>
        </pc:sldMkLst>
        <pc:spChg chg="mod ord">
          <ac:chgData name="Manal Albarqi" userId="4d51849332139760" providerId="LiveId" clId="{959AEF5D-F170-42BC-B411-841B03ECA8F7}" dt="2024-03-31T18:03:53.332" v="49" actId="167"/>
          <ac:spMkLst>
            <pc:docMk/>
            <pc:sldMk cId="608130239" sldId="261"/>
            <ac:spMk id="2" creationId="{00000000-0000-0000-0000-000000000000}"/>
          </ac:spMkLst>
        </pc:spChg>
        <pc:spChg chg="mod">
          <ac:chgData name="Manal Albarqi" userId="4d51849332139760" providerId="LiveId" clId="{959AEF5D-F170-42BC-B411-841B03ECA8F7}" dt="2024-03-31T18:15:22.567" v="106" actId="1076"/>
          <ac:spMkLst>
            <pc:docMk/>
            <pc:sldMk cId="608130239" sldId="261"/>
            <ac:spMk id="3" creationId="{00000000-0000-0000-0000-000000000000}"/>
          </ac:spMkLst>
        </pc:spChg>
        <pc:spChg chg="del">
          <ac:chgData name="Manal Albarqi" userId="4d51849332139760" providerId="LiveId" clId="{959AEF5D-F170-42BC-B411-841B03ECA8F7}" dt="2024-03-31T17:58:49.738" v="35" actId="478"/>
          <ac:spMkLst>
            <pc:docMk/>
            <pc:sldMk cId="608130239" sldId="261"/>
            <ac:spMk id="4" creationId="{00000000-0000-0000-0000-000000000000}"/>
          </ac:spMkLst>
        </pc:spChg>
        <pc:spChg chg="del">
          <ac:chgData name="Manal Albarqi" userId="4d51849332139760" providerId="LiveId" clId="{959AEF5D-F170-42BC-B411-841B03ECA8F7}" dt="2024-03-31T17:58:46.192" v="34" actId="478"/>
          <ac:spMkLst>
            <pc:docMk/>
            <pc:sldMk cId="608130239" sldId="261"/>
            <ac:spMk id="5" creationId="{00000000-0000-0000-0000-000000000000}"/>
          </ac:spMkLst>
        </pc:spChg>
        <pc:spChg chg="ord">
          <ac:chgData name="Manal Albarqi" userId="4d51849332139760" providerId="LiveId" clId="{959AEF5D-F170-42BC-B411-841B03ECA8F7}" dt="2024-03-31T18:04:31.440" v="52" actId="166"/>
          <ac:spMkLst>
            <pc:docMk/>
            <pc:sldMk cId="608130239" sldId="261"/>
            <ac:spMk id="6" creationId="{00000000-0000-0000-0000-000000000000}"/>
          </ac:spMkLst>
        </pc:spChg>
        <pc:spChg chg="ord">
          <ac:chgData name="Manal Albarqi" userId="4d51849332139760" providerId="LiveId" clId="{959AEF5D-F170-42BC-B411-841B03ECA8F7}" dt="2024-03-31T18:04:40.002" v="54" actId="166"/>
          <ac:spMkLst>
            <pc:docMk/>
            <pc:sldMk cId="608130239" sldId="261"/>
            <ac:spMk id="7" creationId="{00000000-0000-0000-0000-000000000000}"/>
          </ac:spMkLst>
        </pc:spChg>
        <pc:spChg chg="add del mod">
          <ac:chgData name="Manal Albarqi" userId="4d51849332139760" providerId="LiveId" clId="{959AEF5D-F170-42BC-B411-841B03ECA8F7}" dt="2024-03-31T18:04:53.791" v="56" actId="478"/>
          <ac:spMkLst>
            <pc:docMk/>
            <pc:sldMk cId="608130239" sldId="261"/>
            <ac:spMk id="14" creationId="{58BD632A-C80F-4EED-B16F-9EA6D1371C47}"/>
          </ac:spMkLst>
        </pc:spChg>
        <pc:spChg chg="add mod">
          <ac:chgData name="Manal Albarqi" userId="4d51849332139760" providerId="LiveId" clId="{959AEF5D-F170-42BC-B411-841B03ECA8F7}" dt="2024-03-31T18:03:43.066" v="48" actId="1076"/>
          <ac:spMkLst>
            <pc:docMk/>
            <pc:sldMk cId="608130239" sldId="261"/>
            <ac:spMk id="15" creationId="{6B12BD94-35C3-4020-B1F1-B350932B5A07}"/>
          </ac:spMkLst>
        </pc:spChg>
        <pc:spChg chg="mod">
          <ac:chgData name="Manal Albarqi" userId="4d51849332139760" providerId="LiveId" clId="{959AEF5D-F170-42BC-B411-841B03ECA8F7}" dt="2024-03-31T18:15:16.861" v="105"/>
          <ac:spMkLst>
            <pc:docMk/>
            <pc:sldMk cId="608130239" sldId="261"/>
            <ac:spMk id="16" creationId="{AA675636-01AA-4F32-9CE8-58A53B103204}"/>
          </ac:spMkLst>
        </pc:spChg>
        <pc:spChg chg="mod">
          <ac:chgData name="Manal Albarqi" userId="4d51849332139760" providerId="LiveId" clId="{959AEF5D-F170-42BC-B411-841B03ECA8F7}" dt="2024-03-31T18:15:16.861" v="105"/>
          <ac:spMkLst>
            <pc:docMk/>
            <pc:sldMk cId="608130239" sldId="261"/>
            <ac:spMk id="17" creationId="{2CE5193F-C897-45AD-9B45-BDDD1C767F26}"/>
          </ac:spMkLst>
        </pc:spChg>
        <pc:spChg chg="mod">
          <ac:chgData name="Manal Albarqi" userId="4d51849332139760" providerId="LiveId" clId="{959AEF5D-F170-42BC-B411-841B03ECA8F7}" dt="2024-03-31T18:15:16.861" v="105"/>
          <ac:spMkLst>
            <pc:docMk/>
            <pc:sldMk cId="608130239" sldId="261"/>
            <ac:spMk id="18" creationId="{93F76825-FC3B-4D50-AE52-F10CE6E37E9D}"/>
          </ac:spMkLst>
        </pc:spChg>
        <pc:spChg chg="mod">
          <ac:chgData name="Manal Albarqi" userId="4d51849332139760" providerId="LiveId" clId="{959AEF5D-F170-42BC-B411-841B03ECA8F7}" dt="2024-03-31T18:15:16.861" v="105"/>
          <ac:spMkLst>
            <pc:docMk/>
            <pc:sldMk cId="608130239" sldId="261"/>
            <ac:spMk id="19" creationId="{F3B51800-9F80-4AC3-B9F1-B8F26388E3AF}"/>
          </ac:spMkLst>
        </pc:spChg>
        <pc:spChg chg="mod">
          <ac:chgData name="Manal Albarqi" userId="4d51849332139760" providerId="LiveId" clId="{959AEF5D-F170-42BC-B411-841B03ECA8F7}" dt="2024-03-31T18:15:16.861" v="105"/>
          <ac:spMkLst>
            <pc:docMk/>
            <pc:sldMk cId="608130239" sldId="261"/>
            <ac:spMk id="20" creationId="{1C46324B-A9F5-457A-8F81-05DE6D9A8206}"/>
          </ac:spMkLst>
        </pc:spChg>
        <pc:grpChg chg="del">
          <ac:chgData name="Manal Albarqi" userId="4d51849332139760" providerId="LiveId" clId="{959AEF5D-F170-42BC-B411-841B03ECA8F7}" dt="2024-03-31T18:13:04.379" v="96" actId="478"/>
          <ac:grpSpMkLst>
            <pc:docMk/>
            <pc:sldMk cId="608130239" sldId="261"/>
            <ac:grpSpMk id="8" creationId="{65DD46A0-A134-4110-8EA1-F9DC6FC42E51}"/>
          </ac:grpSpMkLst>
        </pc:grpChg>
        <pc:grpChg chg="add mod">
          <ac:chgData name="Manal Albarqi" userId="4d51849332139760" providerId="LiveId" clId="{959AEF5D-F170-42BC-B411-841B03ECA8F7}" dt="2024-03-31T18:15:32.460" v="107" actId="1076"/>
          <ac:grpSpMkLst>
            <pc:docMk/>
            <pc:sldMk cId="608130239" sldId="261"/>
            <ac:grpSpMk id="14" creationId="{309FB0F2-0D3F-441C-9027-1064A2EE3CCB}"/>
          </ac:grpSpMkLst>
        </pc:grpChg>
      </pc:sldChg>
      <pc:sldChg chg="addSp modSp add del mod modTransition setBg">
        <pc:chgData name="Manal Albarqi" userId="4d51849332139760" providerId="LiveId" clId="{959AEF5D-F170-42BC-B411-841B03ECA8F7}" dt="2024-03-31T22:18:15.388" v="165" actId="20577"/>
        <pc:sldMkLst>
          <pc:docMk/>
          <pc:sldMk cId="0" sldId="262"/>
        </pc:sldMkLst>
        <pc:spChg chg="mod">
          <ac:chgData name="Manal Albarqi" userId="4d51849332139760" providerId="LiveId" clId="{959AEF5D-F170-42BC-B411-841B03ECA8F7}" dt="2024-03-31T17:58:21.083" v="31" actId="1076"/>
          <ac:spMkLst>
            <pc:docMk/>
            <pc:sldMk cId="0" sldId="262"/>
            <ac:spMk id="2" creationId="{00000000-0000-0000-0000-000000000000}"/>
          </ac:spMkLst>
        </pc:spChg>
        <pc:spChg chg="mod">
          <ac:chgData name="Manal Albarqi" userId="4d51849332139760" providerId="LiveId" clId="{959AEF5D-F170-42BC-B411-841B03ECA8F7}" dt="2024-03-31T22:15:25.792" v="134" actId="782"/>
          <ac:spMkLst>
            <pc:docMk/>
            <pc:sldMk cId="0" sldId="262"/>
            <ac:spMk id="8" creationId="{00000000-0000-0000-0000-000000000000}"/>
          </ac:spMkLst>
        </pc:spChg>
        <pc:spChg chg="mod">
          <ac:chgData name="Manal Albarqi" userId="4d51849332139760" providerId="LiveId" clId="{959AEF5D-F170-42BC-B411-841B03ECA8F7}" dt="2024-03-31T22:15:35.335" v="136" actId="13900"/>
          <ac:spMkLst>
            <pc:docMk/>
            <pc:sldMk cId="0" sldId="262"/>
            <ac:spMk id="9" creationId="{00000000-0000-0000-0000-000000000000}"/>
          </ac:spMkLst>
        </pc:spChg>
        <pc:spChg chg="mod">
          <ac:chgData name="Manal Albarqi" userId="4d51849332139760" providerId="LiveId" clId="{959AEF5D-F170-42BC-B411-841B03ECA8F7}" dt="2024-03-31T22:15:41.871" v="137" actId="782"/>
          <ac:spMkLst>
            <pc:docMk/>
            <pc:sldMk cId="0" sldId="262"/>
            <ac:spMk id="10" creationId="{00000000-0000-0000-0000-000000000000}"/>
          </ac:spMkLst>
        </pc:spChg>
        <pc:spChg chg="mod">
          <ac:chgData name="Manal Albarqi" userId="4d51849332139760" providerId="LiveId" clId="{959AEF5D-F170-42BC-B411-841B03ECA8F7}" dt="2024-03-31T22:15:49.253" v="138" actId="782"/>
          <ac:spMkLst>
            <pc:docMk/>
            <pc:sldMk cId="0" sldId="262"/>
            <ac:spMk id="11" creationId="{00000000-0000-0000-0000-000000000000}"/>
          </ac:spMkLst>
        </pc:spChg>
        <pc:spChg chg="mod">
          <ac:chgData name="Manal Albarqi" userId="4d51849332139760" providerId="LiveId" clId="{959AEF5D-F170-42BC-B411-841B03ECA8F7}" dt="2024-03-31T22:14:58.544" v="129" actId="120"/>
          <ac:spMkLst>
            <pc:docMk/>
            <pc:sldMk cId="0" sldId="262"/>
            <ac:spMk id="12" creationId="{00000000-0000-0000-0000-000000000000}"/>
          </ac:spMkLst>
        </pc:spChg>
        <pc:spChg chg="mod">
          <ac:chgData name="Manal Albarqi" userId="4d51849332139760" providerId="LiveId" clId="{959AEF5D-F170-42BC-B411-841B03ECA8F7}" dt="2024-03-31T22:15:09.346" v="131" actId="1076"/>
          <ac:spMkLst>
            <pc:docMk/>
            <pc:sldMk cId="0" sldId="262"/>
            <ac:spMk id="13" creationId="{00000000-0000-0000-0000-000000000000}"/>
          </ac:spMkLst>
        </pc:spChg>
        <pc:spChg chg="mod">
          <ac:chgData name="Manal Albarqi" userId="4d51849332139760" providerId="LiveId" clId="{959AEF5D-F170-42BC-B411-841B03ECA8F7}" dt="2024-03-31T22:15:18.102" v="133" actId="14100"/>
          <ac:spMkLst>
            <pc:docMk/>
            <pc:sldMk cId="0" sldId="262"/>
            <ac:spMk id="14" creationId="{00000000-0000-0000-0000-000000000000}"/>
          </ac:spMkLst>
        </pc:spChg>
        <pc:spChg chg="mod">
          <ac:chgData name="Manal Albarqi" userId="4d51849332139760" providerId="LiveId" clId="{959AEF5D-F170-42BC-B411-841B03ECA8F7}" dt="2024-03-31T22:16:04.563" v="141" actId="120"/>
          <ac:spMkLst>
            <pc:docMk/>
            <pc:sldMk cId="0" sldId="262"/>
            <ac:spMk id="15" creationId="{00000000-0000-0000-0000-000000000000}"/>
          </ac:spMkLst>
        </pc:spChg>
        <pc:spChg chg="mod">
          <ac:chgData name="Manal Albarqi" userId="4d51849332139760" providerId="LiveId" clId="{959AEF5D-F170-42BC-B411-841B03ECA8F7}" dt="2024-03-31T22:15:59.422" v="140" actId="13900"/>
          <ac:spMkLst>
            <pc:docMk/>
            <pc:sldMk cId="0" sldId="262"/>
            <ac:spMk id="16" creationId="{00000000-0000-0000-0000-000000000000}"/>
          </ac:spMkLst>
        </pc:spChg>
        <pc:spChg chg="mod">
          <ac:chgData name="Manal Albarqi" userId="4d51849332139760" providerId="LiveId" clId="{959AEF5D-F170-42BC-B411-841B03ECA8F7}" dt="2024-03-31T22:17:08.109" v="158" actId="403"/>
          <ac:spMkLst>
            <pc:docMk/>
            <pc:sldMk cId="0" sldId="262"/>
            <ac:spMk id="17" creationId="{00000000-0000-0000-0000-000000000000}"/>
          </ac:spMkLst>
        </pc:spChg>
        <pc:spChg chg="add mod">
          <ac:chgData name="Manal Albarqi" userId="4d51849332139760" providerId="LiveId" clId="{959AEF5D-F170-42BC-B411-841B03ECA8F7}" dt="2024-03-31T22:18:15.388" v="165" actId="20577"/>
          <ac:spMkLst>
            <pc:docMk/>
            <pc:sldMk cId="0" sldId="262"/>
            <ac:spMk id="18" creationId="{6A0DCE32-D6CE-444A-85CE-DB2C7522B0E9}"/>
          </ac:spMkLst>
        </pc:spChg>
        <pc:spChg chg="add mod">
          <ac:chgData name="Manal Albarqi" userId="4d51849332139760" providerId="LiveId" clId="{959AEF5D-F170-42BC-B411-841B03ECA8F7}" dt="2024-03-31T22:17:44.296" v="159" actId="571"/>
          <ac:spMkLst>
            <pc:docMk/>
            <pc:sldMk cId="0" sldId="262"/>
            <ac:spMk id="19" creationId="{66BA4833-1EB3-46F3-8A50-920FFBC347BE}"/>
          </ac:spMkLst>
        </pc:spChg>
        <pc:spChg chg="add mod">
          <ac:chgData name="Manal Albarqi" userId="4d51849332139760" providerId="LiveId" clId="{959AEF5D-F170-42BC-B411-841B03ECA8F7}" dt="2024-03-31T22:17:44.296" v="159" actId="571"/>
          <ac:spMkLst>
            <pc:docMk/>
            <pc:sldMk cId="0" sldId="262"/>
            <ac:spMk id="20" creationId="{798830F2-1B2E-4CFD-BEDF-B506FDF284EF}"/>
          </ac:spMkLst>
        </pc:spChg>
        <pc:spChg chg="add mod">
          <ac:chgData name="Manal Albarqi" userId="4d51849332139760" providerId="LiveId" clId="{959AEF5D-F170-42BC-B411-841B03ECA8F7}" dt="2024-03-31T22:17:44.296" v="159" actId="571"/>
          <ac:spMkLst>
            <pc:docMk/>
            <pc:sldMk cId="0" sldId="262"/>
            <ac:spMk id="21" creationId="{0E346A84-D1EF-4424-A9D4-DB0DA4F08B2D}"/>
          </ac:spMkLst>
        </pc:spChg>
        <pc:spChg chg="add mod">
          <ac:chgData name="Manal Albarqi" userId="4d51849332139760" providerId="LiveId" clId="{959AEF5D-F170-42BC-B411-841B03ECA8F7}" dt="2024-03-31T22:17:57.933" v="161" actId="571"/>
          <ac:spMkLst>
            <pc:docMk/>
            <pc:sldMk cId="0" sldId="262"/>
            <ac:spMk id="22" creationId="{23BB31D8-CF84-4662-8BC7-54F4CE6154FE}"/>
          </ac:spMkLst>
        </pc:spChg>
        <pc:spChg chg="add mod">
          <ac:chgData name="Manal Albarqi" userId="4d51849332139760" providerId="LiveId" clId="{959AEF5D-F170-42BC-B411-841B03ECA8F7}" dt="2024-03-31T22:17:57.933" v="161" actId="571"/>
          <ac:spMkLst>
            <pc:docMk/>
            <pc:sldMk cId="0" sldId="262"/>
            <ac:spMk id="23" creationId="{A177974D-2919-4F40-9667-72748C6D3854}"/>
          </ac:spMkLst>
        </pc:spChg>
        <pc:spChg chg="add mod">
          <ac:chgData name="Manal Albarqi" userId="4d51849332139760" providerId="LiveId" clId="{959AEF5D-F170-42BC-B411-841B03ECA8F7}" dt="2024-03-31T22:17:57.933" v="161" actId="571"/>
          <ac:spMkLst>
            <pc:docMk/>
            <pc:sldMk cId="0" sldId="262"/>
            <ac:spMk id="24" creationId="{FA097D90-A91B-45A3-A4E8-6E919A31E6D8}"/>
          </ac:spMkLst>
        </pc:spChg>
        <pc:spChg chg="add mod">
          <ac:chgData name="Manal Albarqi" userId="4d51849332139760" providerId="LiveId" clId="{959AEF5D-F170-42BC-B411-841B03ECA8F7}" dt="2024-03-31T22:17:57.933" v="161" actId="571"/>
          <ac:spMkLst>
            <pc:docMk/>
            <pc:sldMk cId="0" sldId="262"/>
            <ac:spMk id="25" creationId="{84A0525C-5B09-4BCB-A459-F60B96925AD5}"/>
          </ac:spMkLst>
        </pc:spChg>
      </pc:sldChg>
      <pc:sldChg chg="add del modTransition">
        <pc:chgData name="Manal Albarqi" userId="4d51849332139760" providerId="LiveId" clId="{959AEF5D-F170-42BC-B411-841B03ECA8F7}" dt="2024-03-31T22:18:31.229" v="167"/>
        <pc:sldMkLst>
          <pc:docMk/>
          <pc:sldMk cId="0" sldId="263"/>
        </pc:sldMkLst>
      </pc:sldChg>
      <pc:sldMasterChg chg="modTransition modSldLayout">
        <pc:chgData name="Manal Albarqi" userId="4d51849332139760" providerId="LiveId" clId="{959AEF5D-F170-42BC-B411-841B03ECA8F7}" dt="2024-03-31T18:19:21.131" v="125"/>
        <pc:sldMasterMkLst>
          <pc:docMk/>
          <pc:sldMasterMk cId="0" sldId="2147483648"/>
        </pc:sldMasterMkLst>
        <pc:sldLayoutChg chg="modTransition">
          <pc:chgData name="Manal Albarqi" userId="4d51849332139760" providerId="LiveId" clId="{959AEF5D-F170-42BC-B411-841B03ECA8F7}" dt="2024-03-31T18:19:21.131" v="125"/>
          <pc:sldLayoutMkLst>
            <pc:docMk/>
            <pc:sldMasterMk cId="0" sldId="2147483648"/>
            <pc:sldLayoutMk cId="0" sldId="2147483649"/>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0"/>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1"/>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2"/>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3"/>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4"/>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5"/>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6"/>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7"/>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8"/>
          </pc:sldLayoutMkLst>
        </pc:sldLayoutChg>
        <pc:sldLayoutChg chg="modTransition">
          <pc:chgData name="Manal Albarqi" userId="4d51849332139760" providerId="LiveId" clId="{959AEF5D-F170-42BC-B411-841B03ECA8F7}" dt="2024-03-31T18:19:21.131" v="125"/>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5.jpe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6182957">
            <a:off x="-4975860" y="-560332"/>
            <a:ext cx="12701316" cy="12166675"/>
          </a:xfrm>
          <a:custGeom>
            <a:avLst/>
            <a:gdLst/>
            <a:ahLst/>
            <a:cxnLst/>
            <a:rect l="l" t="t" r="r" b="b"/>
            <a:pathLst>
              <a:path w="12701316" h="12166675">
                <a:moveTo>
                  <a:pt x="0" y="0"/>
                </a:moveTo>
                <a:lnTo>
                  <a:pt x="12701315" y="0"/>
                </a:lnTo>
                <a:lnTo>
                  <a:pt x="12701315" y="12166675"/>
                </a:lnTo>
                <a:lnTo>
                  <a:pt x="0" y="12166675"/>
                </a:lnTo>
                <a:lnTo>
                  <a:pt x="0" y="0"/>
                </a:lnTo>
                <a:close/>
              </a:path>
            </a:pathLst>
          </a:custGeom>
          <a:blipFill>
            <a:blip r:embed="rId3"/>
            <a:stretch>
              <a:fillRect/>
            </a:stretch>
          </a:blipFill>
        </p:spPr>
      </p:sp>
      <p:sp>
        <p:nvSpPr>
          <p:cNvPr id="6" name="TextBox 6"/>
          <p:cNvSpPr txBox="1"/>
          <p:nvPr/>
        </p:nvSpPr>
        <p:spPr>
          <a:xfrm>
            <a:off x="3029096" y="-4480488"/>
            <a:ext cx="12102824" cy="3969557"/>
          </a:xfrm>
          <a:prstGeom prst="rect">
            <a:avLst/>
          </a:prstGeom>
        </p:spPr>
        <p:txBody>
          <a:bodyPr lIns="0" tIns="0" rIns="0" bIns="0" rtlCol="0" anchor="ctr">
            <a:spAutoFit/>
          </a:bodyPr>
          <a:lstStyle/>
          <a:p>
            <a:pPr algn="ctr">
              <a:lnSpc>
                <a:spcPts val="32508"/>
              </a:lnSpc>
            </a:pPr>
            <a:r>
              <a:rPr lang="en-US" sz="23220" dirty="0">
                <a:solidFill>
                  <a:srgbClr val="FFFFFF"/>
                </a:solidFill>
                <a:latin typeface="Open Sans Bold"/>
              </a:rPr>
              <a:t>BIDEASE</a:t>
            </a:r>
          </a:p>
        </p:txBody>
      </p:sp>
      <p:sp>
        <p:nvSpPr>
          <p:cNvPr id="7" name="TextBox 7"/>
          <p:cNvSpPr txBox="1"/>
          <p:nvPr/>
        </p:nvSpPr>
        <p:spPr>
          <a:xfrm>
            <a:off x="3501640" y="10511768"/>
            <a:ext cx="12102824" cy="3969557"/>
          </a:xfrm>
          <a:prstGeom prst="rect">
            <a:avLst/>
          </a:prstGeom>
        </p:spPr>
        <p:txBody>
          <a:bodyPr lIns="0" tIns="0" rIns="0" bIns="0" rtlCol="0" anchor="t">
            <a:spAutoFit/>
          </a:bodyPr>
          <a:lstStyle/>
          <a:p>
            <a:pPr algn="ctr">
              <a:lnSpc>
                <a:spcPts val="32508"/>
              </a:lnSpc>
            </a:pPr>
            <a:r>
              <a:rPr lang="en-US" sz="23220" dirty="0">
                <a:ln w="57150">
                  <a:solidFill>
                    <a:schemeClr val="bg1"/>
                  </a:solidFill>
                </a:ln>
                <a:noFill/>
                <a:effectLst>
                  <a:reflection blurRad="6350" stA="55000" endA="300" endPos="45500" dir="5400000" sy="-100000" algn="bl" rotWithShape="0"/>
                </a:effectLst>
                <a:latin typeface="Open Sans Bold"/>
              </a:rPr>
              <a:t>BIDEASE</a:t>
            </a:r>
          </a:p>
        </p:txBody>
      </p:sp>
      <p:sp>
        <p:nvSpPr>
          <p:cNvPr id="8" name="Freeform 2">
            <a:extLst>
              <a:ext uri="{FF2B5EF4-FFF2-40B4-BE49-F238E27FC236}">
                <a16:creationId xmlns:a16="http://schemas.microsoft.com/office/drawing/2014/main" id="{1D47E2EE-AEBF-48F4-99F7-C025961141C8}"/>
              </a:ext>
            </a:extLst>
          </p:cNvPr>
          <p:cNvSpPr/>
          <p:nvPr/>
        </p:nvSpPr>
        <p:spPr>
          <a:xfrm rot="1314284" flipH="1">
            <a:off x="18915399" y="521101"/>
            <a:ext cx="12352120" cy="8229600"/>
          </a:xfrm>
          <a:custGeom>
            <a:avLst/>
            <a:gdLst/>
            <a:ahLst/>
            <a:cxnLst/>
            <a:rect l="l" t="t" r="r" b="b"/>
            <a:pathLst>
              <a:path w="12352120" h="8229600">
                <a:moveTo>
                  <a:pt x="12352120" y="0"/>
                </a:moveTo>
                <a:lnTo>
                  <a:pt x="0" y="0"/>
                </a:lnTo>
                <a:lnTo>
                  <a:pt x="0" y="8229600"/>
                </a:lnTo>
                <a:lnTo>
                  <a:pt x="12352120" y="8229600"/>
                </a:lnTo>
                <a:lnTo>
                  <a:pt x="12352120"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6182957">
            <a:off x="-5352023" y="-560332"/>
            <a:ext cx="12701316" cy="12166675"/>
          </a:xfrm>
          <a:custGeom>
            <a:avLst/>
            <a:gdLst/>
            <a:ahLst/>
            <a:cxnLst/>
            <a:rect l="l" t="t" r="r" b="b"/>
            <a:pathLst>
              <a:path w="12701316" h="12166675">
                <a:moveTo>
                  <a:pt x="0" y="0"/>
                </a:moveTo>
                <a:lnTo>
                  <a:pt x="12701315" y="0"/>
                </a:lnTo>
                <a:lnTo>
                  <a:pt x="12701315" y="12166675"/>
                </a:lnTo>
                <a:lnTo>
                  <a:pt x="0" y="12166675"/>
                </a:lnTo>
                <a:lnTo>
                  <a:pt x="0" y="0"/>
                </a:lnTo>
                <a:close/>
              </a:path>
            </a:pathLst>
          </a:custGeom>
          <a:blipFill>
            <a:blip r:embed="rId3"/>
            <a:stretch>
              <a:fillRect/>
            </a:stretch>
          </a:blipFill>
        </p:spPr>
      </p:sp>
      <p:sp>
        <p:nvSpPr>
          <p:cNvPr id="15" name="Freeform 2">
            <a:extLst>
              <a:ext uri="{FF2B5EF4-FFF2-40B4-BE49-F238E27FC236}">
                <a16:creationId xmlns:a16="http://schemas.microsoft.com/office/drawing/2014/main" id="{6B12BD94-35C3-4020-B1F1-B350932B5A07}"/>
              </a:ext>
            </a:extLst>
          </p:cNvPr>
          <p:cNvSpPr/>
          <p:nvPr/>
        </p:nvSpPr>
        <p:spPr>
          <a:xfrm rot="1314284" flipH="1">
            <a:off x="3848037" y="521102"/>
            <a:ext cx="12352120" cy="8229600"/>
          </a:xfrm>
          <a:custGeom>
            <a:avLst/>
            <a:gdLst/>
            <a:ahLst/>
            <a:cxnLst/>
            <a:rect l="l" t="t" r="r" b="b"/>
            <a:pathLst>
              <a:path w="12352120" h="8229600">
                <a:moveTo>
                  <a:pt x="12352120" y="0"/>
                </a:moveTo>
                <a:lnTo>
                  <a:pt x="0" y="0"/>
                </a:lnTo>
                <a:lnTo>
                  <a:pt x="0" y="8229600"/>
                </a:lnTo>
                <a:lnTo>
                  <a:pt x="12352120" y="8229600"/>
                </a:lnTo>
                <a:lnTo>
                  <a:pt x="12352120" y="0"/>
                </a:lnTo>
                <a:close/>
              </a:path>
            </a:pathLst>
          </a:custGeom>
          <a:blipFill>
            <a:blip r:embed="rId4"/>
            <a:stretch>
              <a:fillRect/>
            </a:stretch>
          </a:blipFill>
        </p:spPr>
      </p:sp>
      <p:sp>
        <p:nvSpPr>
          <p:cNvPr id="6" name="TextBox 6"/>
          <p:cNvSpPr txBox="1"/>
          <p:nvPr/>
        </p:nvSpPr>
        <p:spPr>
          <a:xfrm>
            <a:off x="2683537" y="1553449"/>
            <a:ext cx="12102824" cy="3969557"/>
          </a:xfrm>
          <a:prstGeom prst="rect">
            <a:avLst/>
          </a:prstGeom>
        </p:spPr>
        <p:txBody>
          <a:bodyPr lIns="0" tIns="0" rIns="0" bIns="0" rtlCol="0" anchor="t">
            <a:spAutoFit/>
          </a:bodyPr>
          <a:lstStyle/>
          <a:p>
            <a:pPr algn="ctr">
              <a:lnSpc>
                <a:spcPts val="32508"/>
              </a:lnSpc>
            </a:pPr>
            <a:r>
              <a:rPr lang="en-US" sz="23220" dirty="0">
                <a:solidFill>
                  <a:srgbClr val="FFFFFF"/>
                </a:solidFill>
                <a:latin typeface="Open Sans Bold"/>
              </a:rPr>
              <a:t>BIDEASE</a:t>
            </a:r>
          </a:p>
        </p:txBody>
      </p:sp>
      <p:sp>
        <p:nvSpPr>
          <p:cNvPr id="7" name="TextBox 7"/>
          <p:cNvSpPr txBox="1"/>
          <p:nvPr/>
        </p:nvSpPr>
        <p:spPr>
          <a:xfrm>
            <a:off x="2683537" y="4416754"/>
            <a:ext cx="12102824" cy="3969557"/>
          </a:xfrm>
          <a:prstGeom prst="rect">
            <a:avLst/>
          </a:prstGeom>
        </p:spPr>
        <p:txBody>
          <a:bodyPr lIns="0" tIns="0" rIns="0" bIns="0" rtlCol="0" anchor="t">
            <a:spAutoFit/>
          </a:bodyPr>
          <a:lstStyle/>
          <a:p>
            <a:pPr algn="ctr">
              <a:lnSpc>
                <a:spcPts val="32508"/>
              </a:lnSpc>
            </a:pPr>
            <a:r>
              <a:rPr lang="en-US" sz="23220" dirty="0">
                <a:ln w="57150">
                  <a:solidFill>
                    <a:schemeClr val="bg1"/>
                  </a:solidFill>
                </a:ln>
                <a:noFill/>
                <a:effectLst>
                  <a:reflection blurRad="6350" stA="55000" endA="300" endPos="45500" dir="5400000" sy="-100000" algn="bl" rotWithShape="0"/>
                </a:effectLst>
                <a:latin typeface="Open Sans Bold"/>
              </a:rPr>
              <a:t>BIDEASE</a:t>
            </a:r>
          </a:p>
        </p:txBody>
      </p:sp>
      <p:grpSp>
        <p:nvGrpSpPr>
          <p:cNvPr id="14" name="Group 4">
            <a:extLst>
              <a:ext uri="{FF2B5EF4-FFF2-40B4-BE49-F238E27FC236}">
                <a16:creationId xmlns:a16="http://schemas.microsoft.com/office/drawing/2014/main" id="{309FB0F2-0D3F-441C-9027-1064A2EE3CCB}"/>
              </a:ext>
            </a:extLst>
          </p:cNvPr>
          <p:cNvGrpSpPr>
            <a:grpSpLocks noChangeAspect="1"/>
          </p:cNvGrpSpPr>
          <p:nvPr/>
        </p:nvGrpSpPr>
        <p:grpSpPr>
          <a:xfrm>
            <a:off x="-8022219" y="4839244"/>
            <a:ext cx="7984573" cy="4579855"/>
            <a:chOff x="0" y="0"/>
            <a:chExt cx="7981950" cy="4578350"/>
          </a:xfrm>
        </p:grpSpPr>
        <p:sp>
          <p:nvSpPr>
            <p:cNvPr id="16" name="Freeform 5">
              <a:extLst>
                <a:ext uri="{FF2B5EF4-FFF2-40B4-BE49-F238E27FC236}">
                  <a16:creationId xmlns:a16="http://schemas.microsoft.com/office/drawing/2014/main" id="{AA675636-01AA-4F32-9CE8-58A53B103204}"/>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7" name="Freeform 6">
              <a:extLst>
                <a:ext uri="{FF2B5EF4-FFF2-40B4-BE49-F238E27FC236}">
                  <a16:creationId xmlns:a16="http://schemas.microsoft.com/office/drawing/2014/main" id="{2CE5193F-C897-45AD-9B45-BDDD1C767F26}"/>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8" name="Freeform 7">
              <a:extLst>
                <a:ext uri="{FF2B5EF4-FFF2-40B4-BE49-F238E27FC236}">
                  <a16:creationId xmlns:a16="http://schemas.microsoft.com/office/drawing/2014/main" id="{93F76825-FC3B-4D50-AE52-F10CE6E37E9D}"/>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9" name="Freeform 8">
              <a:extLst>
                <a:ext uri="{FF2B5EF4-FFF2-40B4-BE49-F238E27FC236}">
                  <a16:creationId xmlns:a16="http://schemas.microsoft.com/office/drawing/2014/main" id="{F3B51800-9F80-4AC3-B9F1-B8F26388E3AF}"/>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0" name="Freeform 9">
              <a:extLst>
                <a:ext uri="{FF2B5EF4-FFF2-40B4-BE49-F238E27FC236}">
                  <a16:creationId xmlns:a16="http://schemas.microsoft.com/office/drawing/2014/main" id="{1C46324B-A9F5-457A-8F81-05DE6D9A8206}"/>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28" b="-3228"/>
              </a:stretch>
            </a:blipFill>
          </p:spPr>
        </p:sp>
      </p:grpSp>
    </p:spTree>
    <p:extLst>
      <p:ext uri="{BB962C8B-B14F-4D97-AF65-F5344CB8AC3E}">
        <p14:creationId xmlns:p14="http://schemas.microsoft.com/office/powerpoint/2010/main" val="60813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153398" y="1991696"/>
            <a:ext cx="10058413" cy="9635022"/>
          </a:xfrm>
          <a:custGeom>
            <a:avLst/>
            <a:gdLst/>
            <a:ahLst/>
            <a:cxnLst/>
            <a:rect l="l" t="t" r="r" b="b"/>
            <a:pathLst>
              <a:path w="10058413" h="9635022">
                <a:moveTo>
                  <a:pt x="0" y="0"/>
                </a:moveTo>
                <a:lnTo>
                  <a:pt x="10058413" y="0"/>
                </a:lnTo>
                <a:lnTo>
                  <a:pt x="10058413" y="9635021"/>
                </a:lnTo>
                <a:lnTo>
                  <a:pt x="0" y="9635021"/>
                </a:lnTo>
                <a:lnTo>
                  <a:pt x="0" y="0"/>
                </a:lnTo>
                <a:close/>
              </a:path>
            </a:pathLst>
          </a:custGeom>
          <a:blipFill>
            <a:blip r:embed="rId3"/>
            <a:stretch>
              <a:fillRect/>
            </a:stretch>
          </a:blipFill>
        </p:spPr>
      </p:sp>
      <p:sp>
        <p:nvSpPr>
          <p:cNvPr id="10" name="Freeform 10"/>
          <p:cNvSpPr/>
          <p:nvPr/>
        </p:nvSpPr>
        <p:spPr>
          <a:xfrm>
            <a:off x="16714520" y="-2706595"/>
            <a:ext cx="8591233" cy="8229600"/>
          </a:xfrm>
          <a:custGeom>
            <a:avLst/>
            <a:gdLst/>
            <a:ahLst/>
            <a:cxnLst/>
            <a:rect l="l" t="t" r="r" b="b"/>
            <a:pathLst>
              <a:path w="8591233" h="8229600">
                <a:moveTo>
                  <a:pt x="0" y="0"/>
                </a:moveTo>
                <a:lnTo>
                  <a:pt x="8591233" y="0"/>
                </a:lnTo>
                <a:lnTo>
                  <a:pt x="8591233" y="8229600"/>
                </a:lnTo>
                <a:lnTo>
                  <a:pt x="0" y="8229600"/>
                </a:lnTo>
                <a:lnTo>
                  <a:pt x="0" y="0"/>
                </a:lnTo>
                <a:close/>
              </a:path>
            </a:pathLst>
          </a:custGeom>
          <a:blipFill>
            <a:blip r:embed="rId3"/>
            <a:stretch>
              <a:fillRect/>
            </a:stretch>
          </a:blipFill>
        </p:spPr>
      </p:sp>
      <p:sp>
        <p:nvSpPr>
          <p:cNvPr id="11" name="TextBox 11"/>
          <p:cNvSpPr txBox="1"/>
          <p:nvPr/>
        </p:nvSpPr>
        <p:spPr>
          <a:xfrm>
            <a:off x="9405004" y="913297"/>
            <a:ext cx="6477970" cy="1398653"/>
          </a:xfrm>
          <a:prstGeom prst="rect">
            <a:avLst/>
          </a:prstGeom>
        </p:spPr>
        <p:txBody>
          <a:bodyPr lIns="0" tIns="0" rIns="0" bIns="0" rtlCol="0" anchor="t">
            <a:spAutoFit/>
          </a:bodyPr>
          <a:lstStyle/>
          <a:p>
            <a:pPr algn="ctr" rtl="1">
              <a:lnSpc>
                <a:spcPts val="11747"/>
              </a:lnSpc>
            </a:pPr>
            <a:r>
              <a:rPr lang="en-US" sz="8391" dirty="0" err="1">
                <a:solidFill>
                  <a:srgbClr val="FFFFFF"/>
                </a:solidFill>
                <a:cs typeface="Helvetica World Bold"/>
              </a:rPr>
              <a:t>نبذة</a:t>
            </a:r>
            <a:r>
              <a:rPr lang="en-US" sz="8391" dirty="0">
                <a:solidFill>
                  <a:srgbClr val="FFFFFF"/>
                </a:solidFill>
                <a:cs typeface="Helvetica World Bold"/>
              </a:rPr>
              <a:t> </a:t>
            </a:r>
            <a:r>
              <a:rPr lang="en-US" sz="8391" dirty="0" err="1">
                <a:solidFill>
                  <a:srgbClr val="FFFFFF"/>
                </a:solidFill>
                <a:cs typeface="Helvetica World Bold"/>
              </a:rPr>
              <a:t>عن</a:t>
            </a:r>
            <a:r>
              <a:rPr lang="en-US" sz="8391" dirty="0">
                <a:solidFill>
                  <a:srgbClr val="FFFFFF"/>
                </a:solidFill>
                <a:cs typeface="Helvetica World Bold"/>
              </a:rPr>
              <a:t> </a:t>
            </a:r>
            <a:r>
              <a:rPr lang="en-US" sz="8391" dirty="0" err="1">
                <a:solidFill>
                  <a:srgbClr val="FFFFFF"/>
                </a:solidFill>
                <a:cs typeface="Helvetica World Bold"/>
              </a:rPr>
              <a:t>المشروع</a:t>
            </a:r>
            <a:endParaRPr lang="en-US" sz="8391" dirty="0">
              <a:solidFill>
                <a:srgbClr val="FFFFFF"/>
              </a:solidFill>
              <a:cs typeface="Helvetica World Bold"/>
            </a:endParaRPr>
          </a:p>
        </p:txBody>
      </p:sp>
      <p:sp>
        <p:nvSpPr>
          <p:cNvPr id="12" name="TextBox 12"/>
          <p:cNvSpPr txBox="1"/>
          <p:nvPr/>
        </p:nvSpPr>
        <p:spPr>
          <a:xfrm>
            <a:off x="7614782" y="2683307"/>
            <a:ext cx="10058414" cy="6364435"/>
          </a:xfrm>
          <a:prstGeom prst="rect">
            <a:avLst/>
          </a:prstGeom>
        </p:spPr>
        <p:txBody>
          <a:bodyPr wrap="square" lIns="0" tIns="0" rIns="0" bIns="0" rtlCol="0" anchor="t">
            <a:spAutoFit/>
          </a:bodyPr>
          <a:lstStyle/>
          <a:p>
            <a:pPr algn="just" rtl="1">
              <a:lnSpc>
                <a:spcPts val="6299"/>
              </a:lnSpc>
            </a:pPr>
            <a:r>
              <a:rPr lang="ar-SA" sz="3200" dirty="0">
                <a:solidFill>
                  <a:srgbClr val="FFFFFF"/>
                </a:solidFill>
                <a:latin typeface="Helvetica World"/>
                <a:cs typeface="Helvetica World"/>
              </a:rPr>
              <a:t>يهدف مشروع منصة </a:t>
            </a:r>
            <a:r>
              <a:rPr lang="en-US" sz="3200" dirty="0">
                <a:solidFill>
                  <a:srgbClr val="FFFFFF"/>
                </a:solidFill>
                <a:latin typeface="Helvetica World"/>
                <a:cs typeface="Helvetica World"/>
              </a:rPr>
              <a:t> BIDEASE </a:t>
            </a:r>
            <a:r>
              <a:rPr lang="ar-SA" sz="3200" dirty="0">
                <a:solidFill>
                  <a:srgbClr val="FFFFFF"/>
                </a:solidFill>
                <a:latin typeface="Helvetica World"/>
                <a:cs typeface="Helvetica World"/>
              </a:rPr>
              <a:t>إلى توفير بيئة عبر الإنترنت للمشاركة في المزادات المطروحة في </a:t>
            </a:r>
            <a:r>
              <a:rPr lang="ar-SA" sz="3200" dirty="0" err="1">
                <a:solidFill>
                  <a:srgbClr val="FFFFFF"/>
                </a:solidFill>
                <a:latin typeface="Helvetica World"/>
                <a:cs typeface="Helvetica World"/>
              </a:rPr>
              <a:t>أي</a:t>
            </a:r>
            <a:r>
              <a:rPr lang="ar-SA" sz="3200" dirty="0">
                <a:solidFill>
                  <a:srgbClr val="FFFFFF"/>
                </a:solidFill>
                <a:latin typeface="Helvetica World"/>
                <a:cs typeface="Helvetica World"/>
              </a:rPr>
              <a:t> وقت ومن </a:t>
            </a:r>
            <a:r>
              <a:rPr lang="ar-SA" sz="3200" dirty="0" err="1">
                <a:solidFill>
                  <a:srgbClr val="FFFFFF"/>
                </a:solidFill>
                <a:latin typeface="Helvetica World"/>
                <a:cs typeface="Helvetica World"/>
              </a:rPr>
              <a:t>أي</a:t>
            </a:r>
            <a:r>
              <a:rPr lang="ar-SA" sz="3200" dirty="0">
                <a:solidFill>
                  <a:srgbClr val="FFFFFF"/>
                </a:solidFill>
                <a:latin typeface="Helvetica World"/>
                <a:cs typeface="Helvetica World"/>
              </a:rPr>
              <a:t> مكان بكل سهولة ويستخدم تقنيات </a:t>
            </a:r>
            <a:r>
              <a:rPr lang="en-US" sz="3200" dirty="0">
                <a:solidFill>
                  <a:srgbClr val="FFFFFF"/>
                </a:solidFill>
                <a:latin typeface="Helvetica World"/>
                <a:cs typeface="Helvetica World"/>
              </a:rPr>
              <a:t>Java Spring Boot </a:t>
            </a:r>
            <a:r>
              <a:rPr lang="ar-SA" sz="3200" dirty="0">
                <a:solidFill>
                  <a:srgbClr val="FFFFFF"/>
                </a:solidFill>
                <a:latin typeface="Helvetica World"/>
                <a:cs typeface="Helvetica World"/>
              </a:rPr>
              <a:t>لتطويره وكفاءة عالية واداء ممتاز والأمان ويتيح للمستخدمين بيع وشراء المنتجات ويشمل ذلك عادة إنشاء نظام للتسجيل وتسجيل الدخول للمستخدمين، ونظام لإضافة المنتجات للبيع وعرضها في المزاد، وكذلك نظام للمزايدة على المنتجات ومتابعة العروض والمزادات الحالية وغيرها. يمكن استخدام </a:t>
            </a:r>
            <a:r>
              <a:rPr lang="en-US" sz="3200" dirty="0">
                <a:solidFill>
                  <a:srgbClr val="FFFFFF"/>
                </a:solidFill>
                <a:latin typeface="Helvetica World"/>
                <a:cs typeface="Helvetica World"/>
              </a:rPr>
              <a:t>Spring Boot </a:t>
            </a:r>
            <a:r>
              <a:rPr lang="ar-SA" sz="3200" dirty="0">
                <a:solidFill>
                  <a:srgbClr val="FFFFFF"/>
                </a:solidFill>
                <a:latin typeface="Helvetica World"/>
                <a:cs typeface="Helvetica World"/>
              </a:rPr>
              <a:t>لبناء الجزء </a:t>
            </a:r>
            <a:r>
              <a:rPr lang="ar-SA" sz="3200" dirty="0" err="1">
                <a:solidFill>
                  <a:srgbClr val="FFFFFF"/>
                </a:solidFill>
                <a:latin typeface="Helvetica World"/>
                <a:cs typeface="Helvetica World"/>
              </a:rPr>
              <a:t>الخادمي</a:t>
            </a:r>
            <a:r>
              <a:rPr lang="ar-SA" sz="3200" dirty="0">
                <a:solidFill>
                  <a:srgbClr val="FFFFFF"/>
                </a:solidFill>
                <a:latin typeface="Helvetica World"/>
                <a:cs typeface="Helvetica World"/>
              </a:rPr>
              <a:t> من المشروع، بينما يستخدم لغة </a:t>
            </a:r>
            <a:r>
              <a:rPr lang="en-US" sz="3200" dirty="0">
                <a:solidFill>
                  <a:srgbClr val="FFFFFF"/>
                </a:solidFill>
                <a:latin typeface="Helvetica World"/>
                <a:cs typeface="Helvetica World"/>
              </a:rPr>
              <a:t>Java </a:t>
            </a:r>
            <a:r>
              <a:rPr lang="ar-SA" sz="3200" dirty="0">
                <a:solidFill>
                  <a:srgbClr val="FFFFFF"/>
                </a:solidFill>
                <a:latin typeface="Helvetica World"/>
                <a:cs typeface="Helvetica World"/>
              </a:rPr>
              <a:t>لتنفيذ الكود وتطوير الوظائف المختلفة للمنصة.</a:t>
            </a:r>
            <a:endParaRPr lang="en-US" sz="3200" dirty="0">
              <a:solidFill>
                <a:srgbClr val="FFFFFF"/>
              </a:solidFill>
              <a:latin typeface="Helvetica World"/>
              <a:cs typeface="Helvetica World"/>
            </a:endParaRPr>
          </a:p>
        </p:txBody>
      </p:sp>
      <p:sp>
        <p:nvSpPr>
          <p:cNvPr id="14" name="TextBox 6">
            <a:extLst>
              <a:ext uri="{FF2B5EF4-FFF2-40B4-BE49-F238E27FC236}">
                <a16:creationId xmlns:a16="http://schemas.microsoft.com/office/drawing/2014/main" id="{69D64008-809F-4C09-9457-93ED483DC74B}"/>
              </a:ext>
            </a:extLst>
          </p:cNvPr>
          <p:cNvSpPr txBox="1"/>
          <p:nvPr/>
        </p:nvSpPr>
        <p:spPr>
          <a:xfrm>
            <a:off x="3029096" y="-4480488"/>
            <a:ext cx="12102824" cy="3969557"/>
          </a:xfrm>
          <a:prstGeom prst="rect">
            <a:avLst/>
          </a:prstGeom>
        </p:spPr>
        <p:txBody>
          <a:bodyPr lIns="0" tIns="0" rIns="0" bIns="0" rtlCol="0" anchor="ctr">
            <a:spAutoFit/>
          </a:bodyPr>
          <a:lstStyle/>
          <a:p>
            <a:pPr algn="ctr">
              <a:lnSpc>
                <a:spcPts val="32508"/>
              </a:lnSpc>
            </a:pPr>
            <a:r>
              <a:rPr lang="en-US" sz="23220" dirty="0">
                <a:solidFill>
                  <a:srgbClr val="FFFFFF"/>
                </a:solidFill>
                <a:latin typeface="Open Sans Bold"/>
              </a:rPr>
              <a:t>BIDEASE</a:t>
            </a:r>
          </a:p>
        </p:txBody>
      </p:sp>
      <p:sp>
        <p:nvSpPr>
          <p:cNvPr id="15" name="TextBox 7">
            <a:extLst>
              <a:ext uri="{FF2B5EF4-FFF2-40B4-BE49-F238E27FC236}">
                <a16:creationId xmlns:a16="http://schemas.microsoft.com/office/drawing/2014/main" id="{B21A5A3B-FDBC-4266-ADC3-F781ECE61BFD}"/>
              </a:ext>
            </a:extLst>
          </p:cNvPr>
          <p:cNvSpPr txBox="1"/>
          <p:nvPr/>
        </p:nvSpPr>
        <p:spPr>
          <a:xfrm>
            <a:off x="3501640" y="10511768"/>
            <a:ext cx="12102824" cy="3969557"/>
          </a:xfrm>
          <a:prstGeom prst="rect">
            <a:avLst/>
          </a:prstGeom>
        </p:spPr>
        <p:txBody>
          <a:bodyPr lIns="0" tIns="0" rIns="0" bIns="0" rtlCol="0" anchor="t">
            <a:spAutoFit/>
          </a:bodyPr>
          <a:lstStyle/>
          <a:p>
            <a:pPr algn="ctr">
              <a:lnSpc>
                <a:spcPts val="32508"/>
              </a:lnSpc>
            </a:pPr>
            <a:r>
              <a:rPr lang="en-US" sz="23220" dirty="0">
                <a:ln w="57150">
                  <a:solidFill>
                    <a:schemeClr val="bg1"/>
                  </a:solidFill>
                </a:ln>
                <a:noFill/>
                <a:effectLst>
                  <a:reflection blurRad="6350" stA="55000" endA="300" endPos="45500" dir="5400000" sy="-100000" algn="bl" rotWithShape="0"/>
                </a:effectLst>
                <a:latin typeface="Open Sans Bold"/>
              </a:rPr>
              <a:t>BIDEASE</a:t>
            </a:r>
          </a:p>
        </p:txBody>
      </p:sp>
      <p:sp>
        <p:nvSpPr>
          <p:cNvPr id="16" name="Freeform 2">
            <a:extLst>
              <a:ext uri="{FF2B5EF4-FFF2-40B4-BE49-F238E27FC236}">
                <a16:creationId xmlns:a16="http://schemas.microsoft.com/office/drawing/2014/main" id="{749567BC-5270-4835-953B-D47035A40033}"/>
              </a:ext>
            </a:extLst>
          </p:cNvPr>
          <p:cNvSpPr/>
          <p:nvPr/>
        </p:nvSpPr>
        <p:spPr>
          <a:xfrm rot="1314284" flipH="1">
            <a:off x="18915399" y="521101"/>
            <a:ext cx="12352120" cy="8229600"/>
          </a:xfrm>
          <a:custGeom>
            <a:avLst/>
            <a:gdLst/>
            <a:ahLst/>
            <a:cxnLst/>
            <a:rect l="l" t="t" r="r" b="b"/>
            <a:pathLst>
              <a:path w="12352120" h="8229600">
                <a:moveTo>
                  <a:pt x="12352120" y="0"/>
                </a:moveTo>
                <a:lnTo>
                  <a:pt x="0" y="0"/>
                </a:lnTo>
                <a:lnTo>
                  <a:pt x="0" y="8229600"/>
                </a:lnTo>
                <a:lnTo>
                  <a:pt x="12352120" y="8229600"/>
                </a:lnTo>
                <a:lnTo>
                  <a:pt x="12352120" y="0"/>
                </a:lnTo>
                <a:close/>
              </a:path>
            </a:pathLst>
          </a:custGeom>
          <a:blipFill>
            <a:blip r:embed="rId4"/>
            <a:stretch>
              <a:fillRect/>
            </a:stretch>
          </a:blipFill>
        </p:spPr>
      </p:sp>
      <p:grpSp>
        <p:nvGrpSpPr>
          <p:cNvPr id="18" name="Group 4">
            <a:extLst>
              <a:ext uri="{FF2B5EF4-FFF2-40B4-BE49-F238E27FC236}">
                <a16:creationId xmlns:a16="http://schemas.microsoft.com/office/drawing/2014/main" id="{6FCD400C-0744-4A69-B525-955976A065D1}"/>
              </a:ext>
            </a:extLst>
          </p:cNvPr>
          <p:cNvGrpSpPr>
            <a:grpSpLocks noChangeAspect="1"/>
          </p:cNvGrpSpPr>
          <p:nvPr/>
        </p:nvGrpSpPr>
        <p:grpSpPr>
          <a:xfrm>
            <a:off x="-99534" y="4839244"/>
            <a:ext cx="7984573" cy="4579855"/>
            <a:chOff x="0" y="0"/>
            <a:chExt cx="7981950" cy="4578350"/>
          </a:xfrm>
        </p:grpSpPr>
        <p:sp>
          <p:nvSpPr>
            <p:cNvPr id="19" name="Freeform 5">
              <a:extLst>
                <a:ext uri="{FF2B5EF4-FFF2-40B4-BE49-F238E27FC236}">
                  <a16:creationId xmlns:a16="http://schemas.microsoft.com/office/drawing/2014/main" id="{A0C3BC37-83E9-4B3A-A5F1-382F2027DCC0}"/>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0" name="Freeform 6">
              <a:extLst>
                <a:ext uri="{FF2B5EF4-FFF2-40B4-BE49-F238E27FC236}">
                  <a16:creationId xmlns:a16="http://schemas.microsoft.com/office/drawing/2014/main" id="{ED6FE47D-6C40-4AAC-BCF9-5AB7BDA8CF57}"/>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1" name="Freeform 7">
              <a:extLst>
                <a:ext uri="{FF2B5EF4-FFF2-40B4-BE49-F238E27FC236}">
                  <a16:creationId xmlns:a16="http://schemas.microsoft.com/office/drawing/2014/main" id="{4B591294-C4D3-4783-B224-9A5236D71DE3}"/>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2" name="Freeform 8">
              <a:extLst>
                <a:ext uri="{FF2B5EF4-FFF2-40B4-BE49-F238E27FC236}">
                  <a16:creationId xmlns:a16="http://schemas.microsoft.com/office/drawing/2014/main" id="{196CE721-E703-4B45-9BE2-45483054C0E6}"/>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3" name="Freeform 9">
              <a:extLst>
                <a:ext uri="{FF2B5EF4-FFF2-40B4-BE49-F238E27FC236}">
                  <a16:creationId xmlns:a16="http://schemas.microsoft.com/office/drawing/2014/main" id="{022BBC10-7EF0-4718-AEE6-95C6FF1DEFB2}"/>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28" b="-3228"/>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883193" y="-4114800"/>
            <a:ext cx="8591233" cy="8229600"/>
          </a:xfrm>
          <a:custGeom>
            <a:avLst/>
            <a:gdLst/>
            <a:ahLst/>
            <a:cxnLst/>
            <a:rect l="l" t="t" r="r" b="b"/>
            <a:pathLst>
              <a:path w="8591233" h="8229600">
                <a:moveTo>
                  <a:pt x="0" y="0"/>
                </a:moveTo>
                <a:lnTo>
                  <a:pt x="8591233" y="0"/>
                </a:lnTo>
                <a:lnTo>
                  <a:pt x="8591233" y="8229600"/>
                </a:lnTo>
                <a:lnTo>
                  <a:pt x="0" y="8229600"/>
                </a:lnTo>
                <a:lnTo>
                  <a:pt x="0" y="0"/>
                </a:lnTo>
                <a:close/>
              </a:path>
            </a:pathLst>
          </a:custGeom>
          <a:blipFill>
            <a:blip r:embed="rId3"/>
            <a:stretch>
              <a:fillRect/>
            </a:stretch>
          </a:blipFill>
        </p:spPr>
      </p:sp>
      <p:sp>
        <p:nvSpPr>
          <p:cNvPr id="4" name="Freeform 4"/>
          <p:cNvSpPr/>
          <p:nvPr/>
        </p:nvSpPr>
        <p:spPr>
          <a:xfrm>
            <a:off x="-9029713" y="2817139"/>
            <a:ext cx="10058413" cy="9635022"/>
          </a:xfrm>
          <a:custGeom>
            <a:avLst/>
            <a:gdLst/>
            <a:ahLst/>
            <a:cxnLst/>
            <a:rect l="l" t="t" r="r" b="b"/>
            <a:pathLst>
              <a:path w="10058413" h="9635022">
                <a:moveTo>
                  <a:pt x="0" y="0"/>
                </a:moveTo>
                <a:lnTo>
                  <a:pt x="10058413" y="0"/>
                </a:lnTo>
                <a:lnTo>
                  <a:pt x="10058413" y="9635022"/>
                </a:lnTo>
                <a:lnTo>
                  <a:pt x="0" y="9635022"/>
                </a:lnTo>
                <a:lnTo>
                  <a:pt x="0" y="0"/>
                </a:lnTo>
                <a:close/>
              </a:path>
            </a:pathLst>
          </a:custGeom>
          <a:blipFill>
            <a:blip r:embed="rId3"/>
            <a:stretch>
              <a:fillRect/>
            </a:stretch>
          </a:blipFill>
        </p:spPr>
      </p:sp>
      <p:grpSp>
        <p:nvGrpSpPr>
          <p:cNvPr id="5" name="Group 5"/>
          <p:cNvGrpSpPr/>
          <p:nvPr/>
        </p:nvGrpSpPr>
        <p:grpSpPr>
          <a:xfrm>
            <a:off x="1022972" y="2628900"/>
            <a:ext cx="16960228" cy="5791200"/>
            <a:chOff x="0" y="0"/>
            <a:chExt cx="1182792" cy="477894"/>
          </a:xfrm>
        </p:grpSpPr>
        <p:sp>
          <p:nvSpPr>
            <p:cNvPr id="6" name="Freeform 6"/>
            <p:cNvSpPr/>
            <p:nvPr/>
          </p:nvSpPr>
          <p:spPr>
            <a:xfrm>
              <a:off x="0" y="0"/>
              <a:ext cx="1182792" cy="477894"/>
            </a:xfrm>
            <a:custGeom>
              <a:avLst/>
              <a:gdLst/>
              <a:ahLst/>
              <a:cxnLst/>
              <a:rect l="l" t="t" r="r" b="b"/>
              <a:pathLst>
                <a:path w="1182792" h="477894">
                  <a:moveTo>
                    <a:pt x="979592" y="0"/>
                  </a:moveTo>
                  <a:cubicBezTo>
                    <a:pt x="1091816" y="0"/>
                    <a:pt x="1182792" y="106980"/>
                    <a:pt x="1182792" y="238947"/>
                  </a:cubicBezTo>
                  <a:cubicBezTo>
                    <a:pt x="1182792" y="370914"/>
                    <a:pt x="1091816" y="477894"/>
                    <a:pt x="979592" y="477894"/>
                  </a:cubicBezTo>
                  <a:lnTo>
                    <a:pt x="203200" y="477894"/>
                  </a:lnTo>
                  <a:cubicBezTo>
                    <a:pt x="90976" y="477894"/>
                    <a:pt x="0" y="370914"/>
                    <a:pt x="0" y="238947"/>
                  </a:cubicBezTo>
                  <a:cubicBezTo>
                    <a:pt x="0" y="106980"/>
                    <a:pt x="90976" y="0"/>
                    <a:pt x="203200" y="0"/>
                  </a:cubicBezTo>
                  <a:close/>
                </a:path>
              </a:pathLst>
            </a:custGeom>
            <a:solidFill>
              <a:srgbClr val="F8F7F2">
                <a:alpha val="15686"/>
              </a:srgbClr>
            </a:solidFill>
          </p:spPr>
        </p:sp>
        <p:sp>
          <p:nvSpPr>
            <p:cNvPr id="7" name="TextBox 7"/>
            <p:cNvSpPr txBox="1"/>
            <p:nvPr/>
          </p:nvSpPr>
          <p:spPr>
            <a:xfrm>
              <a:off x="0" y="-171450"/>
              <a:ext cx="1182792" cy="649344"/>
            </a:xfrm>
            <a:prstGeom prst="rect">
              <a:avLst/>
            </a:prstGeom>
          </p:spPr>
          <p:txBody>
            <a:bodyPr lIns="50800" tIns="50800" rIns="50800" bIns="50800" rtlCol="0" anchor="ctr"/>
            <a:lstStyle/>
            <a:p>
              <a:pPr algn="ctr">
                <a:lnSpc>
                  <a:spcPts val="4411"/>
                </a:lnSpc>
              </a:pPr>
              <a:endParaRPr/>
            </a:p>
          </p:txBody>
        </p:sp>
      </p:grpSp>
      <p:sp>
        <p:nvSpPr>
          <p:cNvPr id="8" name="TextBox 8"/>
          <p:cNvSpPr txBox="1"/>
          <p:nvPr/>
        </p:nvSpPr>
        <p:spPr>
          <a:xfrm>
            <a:off x="1850395" y="3978461"/>
            <a:ext cx="14760650" cy="2526974"/>
          </a:xfrm>
          <a:prstGeom prst="rect">
            <a:avLst/>
          </a:prstGeom>
        </p:spPr>
        <p:txBody>
          <a:bodyPr wrap="square" lIns="0" tIns="0" rIns="0" bIns="0" rtlCol="0" anchor="t">
            <a:spAutoFit/>
          </a:bodyPr>
          <a:lstStyle/>
          <a:p>
            <a:pPr algn="just" rtl="1">
              <a:lnSpc>
                <a:spcPts val="6766"/>
              </a:lnSpc>
            </a:pPr>
            <a:r>
              <a:rPr lang="ar-SA" sz="4000" dirty="0">
                <a:solidFill>
                  <a:srgbClr val="FFFFFF"/>
                </a:solidFill>
                <a:latin typeface="Helvetica World"/>
                <a:cs typeface="Helvetica World"/>
              </a:rPr>
              <a:t>مشكلة تواجه الكثير من المستخدمين في منصات المزادات هي قلة الثقة في جودة المنتجات المعروضة، وعدم وجود ضمانات حول حالة المنتجات قبل الشراء، مما يؤدي إلى تراجع في تجربة التسوق وزيادة مستويات عدم الرضا لدى المستخدمين.</a:t>
            </a:r>
            <a:endParaRPr lang="en-US" sz="4000" dirty="0">
              <a:solidFill>
                <a:srgbClr val="FFFFFF"/>
              </a:solidFill>
              <a:latin typeface="Helvetica World"/>
              <a:cs typeface="Helvetica World"/>
            </a:endParaRPr>
          </a:p>
        </p:txBody>
      </p:sp>
      <p:sp>
        <p:nvSpPr>
          <p:cNvPr id="9" name="TextBox 9"/>
          <p:cNvSpPr txBox="1"/>
          <p:nvPr/>
        </p:nvSpPr>
        <p:spPr>
          <a:xfrm>
            <a:off x="13156150" y="3097973"/>
            <a:ext cx="3424415" cy="872868"/>
          </a:xfrm>
          <a:prstGeom prst="rect">
            <a:avLst/>
          </a:prstGeom>
        </p:spPr>
        <p:txBody>
          <a:bodyPr lIns="0" tIns="0" rIns="0" bIns="0" rtlCol="0" anchor="t">
            <a:spAutoFit/>
          </a:bodyPr>
          <a:lstStyle/>
          <a:p>
            <a:pPr algn="ctr" rtl="1">
              <a:lnSpc>
                <a:spcPts val="7338"/>
              </a:lnSpc>
            </a:pPr>
            <a:r>
              <a:rPr lang="en-US" sz="5241" dirty="0" err="1">
                <a:solidFill>
                  <a:srgbClr val="FFFFFF"/>
                </a:solidFill>
                <a:cs typeface="Helvetica World Bold"/>
              </a:rPr>
              <a:t>وصف</a:t>
            </a:r>
            <a:r>
              <a:rPr lang="en-US" sz="5241" dirty="0">
                <a:solidFill>
                  <a:srgbClr val="FFFFFF"/>
                </a:solidFill>
                <a:cs typeface="Helvetica World Bold"/>
              </a:rPr>
              <a:t> </a:t>
            </a:r>
            <a:r>
              <a:rPr lang="en-US" sz="5241" dirty="0" err="1">
                <a:solidFill>
                  <a:srgbClr val="FFFFFF"/>
                </a:solidFill>
                <a:cs typeface="Helvetica World Bold"/>
              </a:rPr>
              <a:t>المشكلة</a:t>
            </a:r>
            <a:endParaRPr lang="en-US" sz="5241" dirty="0">
              <a:solidFill>
                <a:srgbClr val="FFFFFF"/>
              </a:solidFill>
              <a:cs typeface="Helvetica World Bold"/>
            </a:endParaRPr>
          </a:p>
        </p:txBody>
      </p:sp>
      <p:grpSp>
        <p:nvGrpSpPr>
          <p:cNvPr id="16" name="Group 4">
            <a:extLst>
              <a:ext uri="{FF2B5EF4-FFF2-40B4-BE49-F238E27FC236}">
                <a16:creationId xmlns:a16="http://schemas.microsoft.com/office/drawing/2014/main" id="{F854DA14-CAE4-4CD6-A8B1-7D7A10611FC8}"/>
              </a:ext>
            </a:extLst>
          </p:cNvPr>
          <p:cNvGrpSpPr>
            <a:grpSpLocks noChangeAspect="1"/>
          </p:cNvGrpSpPr>
          <p:nvPr/>
        </p:nvGrpSpPr>
        <p:grpSpPr>
          <a:xfrm>
            <a:off x="-8666146" y="4839244"/>
            <a:ext cx="7984573" cy="4579855"/>
            <a:chOff x="0" y="0"/>
            <a:chExt cx="7981950" cy="4578350"/>
          </a:xfrm>
        </p:grpSpPr>
        <p:sp>
          <p:nvSpPr>
            <p:cNvPr id="17" name="Freeform 5">
              <a:extLst>
                <a:ext uri="{FF2B5EF4-FFF2-40B4-BE49-F238E27FC236}">
                  <a16:creationId xmlns:a16="http://schemas.microsoft.com/office/drawing/2014/main" id="{1B19473D-B8A7-41EC-AD76-F6DDB27EFD08}"/>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8" name="Freeform 6">
              <a:extLst>
                <a:ext uri="{FF2B5EF4-FFF2-40B4-BE49-F238E27FC236}">
                  <a16:creationId xmlns:a16="http://schemas.microsoft.com/office/drawing/2014/main" id="{63F063BE-AEF8-4DC6-AB86-961557340747}"/>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9" name="Freeform 7">
              <a:extLst>
                <a:ext uri="{FF2B5EF4-FFF2-40B4-BE49-F238E27FC236}">
                  <a16:creationId xmlns:a16="http://schemas.microsoft.com/office/drawing/2014/main" id="{E5CB66F9-8A63-4DA7-AD92-FFB0EB90213E}"/>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0" name="Freeform 8">
              <a:extLst>
                <a:ext uri="{FF2B5EF4-FFF2-40B4-BE49-F238E27FC236}">
                  <a16:creationId xmlns:a16="http://schemas.microsoft.com/office/drawing/2014/main" id="{ACFB0F59-C585-46C7-9DCA-01521F71CD2D}"/>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1" name="Freeform 9">
              <a:extLst>
                <a:ext uri="{FF2B5EF4-FFF2-40B4-BE49-F238E27FC236}">
                  <a16:creationId xmlns:a16="http://schemas.microsoft.com/office/drawing/2014/main" id="{02969E96-A95F-4527-ABB6-51C7D30D69EA}"/>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3228" b="-3228"/>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086" b="-30246"/>
            </a:stretch>
          </a:blipFill>
        </p:spPr>
      </p:sp>
      <p:sp>
        <p:nvSpPr>
          <p:cNvPr id="3" name="Freeform 3"/>
          <p:cNvSpPr/>
          <p:nvPr/>
        </p:nvSpPr>
        <p:spPr>
          <a:xfrm>
            <a:off x="6832315" y="3086100"/>
            <a:ext cx="142039" cy="126415"/>
          </a:xfrm>
          <a:custGeom>
            <a:avLst/>
            <a:gdLst/>
            <a:ahLst/>
            <a:cxnLst/>
            <a:rect l="l" t="t" r="r" b="b"/>
            <a:pathLst>
              <a:path w="142039" h="126415">
                <a:moveTo>
                  <a:pt x="0" y="0"/>
                </a:moveTo>
                <a:lnTo>
                  <a:pt x="142039" y="0"/>
                </a:lnTo>
                <a:lnTo>
                  <a:pt x="142039" y="126415"/>
                </a:lnTo>
                <a:lnTo>
                  <a:pt x="0" y="126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5270" y="8370839"/>
            <a:ext cx="11430669" cy="7044149"/>
          </a:xfrm>
          <a:custGeom>
            <a:avLst/>
            <a:gdLst/>
            <a:ahLst/>
            <a:cxnLst/>
            <a:rect l="l" t="t" r="r" b="b"/>
            <a:pathLst>
              <a:path w="11430669" h="7044149">
                <a:moveTo>
                  <a:pt x="0" y="0"/>
                </a:moveTo>
                <a:lnTo>
                  <a:pt x="11430669" y="0"/>
                </a:lnTo>
                <a:lnTo>
                  <a:pt x="11430669" y="7044150"/>
                </a:lnTo>
                <a:lnTo>
                  <a:pt x="0" y="7044150"/>
                </a:lnTo>
                <a:lnTo>
                  <a:pt x="0" y="0"/>
                </a:lnTo>
                <a:close/>
              </a:path>
            </a:pathLst>
          </a:custGeom>
          <a:blipFill>
            <a:blip r:embed="rId5"/>
            <a:stretch>
              <a:fillRect/>
            </a:stretch>
          </a:blipFill>
        </p:spPr>
      </p:sp>
      <p:sp>
        <p:nvSpPr>
          <p:cNvPr id="5" name="Freeform 5"/>
          <p:cNvSpPr/>
          <p:nvPr/>
        </p:nvSpPr>
        <p:spPr>
          <a:xfrm>
            <a:off x="9438440" y="2205268"/>
            <a:ext cx="6697442" cy="7053032"/>
          </a:xfrm>
          <a:custGeom>
            <a:avLst/>
            <a:gdLst/>
            <a:ahLst/>
            <a:cxnLst/>
            <a:rect l="l" t="t" r="r" b="b"/>
            <a:pathLst>
              <a:path w="6697442" h="7053032">
                <a:moveTo>
                  <a:pt x="0" y="0"/>
                </a:moveTo>
                <a:lnTo>
                  <a:pt x="6697442" y="0"/>
                </a:lnTo>
                <a:lnTo>
                  <a:pt x="6697442" y="7053032"/>
                </a:lnTo>
                <a:lnTo>
                  <a:pt x="0" y="7053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6" name="Freeform 6"/>
          <p:cNvSpPr/>
          <p:nvPr/>
        </p:nvSpPr>
        <p:spPr>
          <a:xfrm>
            <a:off x="2169412" y="2205268"/>
            <a:ext cx="6697442" cy="7053032"/>
          </a:xfrm>
          <a:custGeom>
            <a:avLst/>
            <a:gdLst/>
            <a:ahLst/>
            <a:cxnLst/>
            <a:rect l="l" t="t" r="r" b="b"/>
            <a:pathLst>
              <a:path w="6697442" h="7053032">
                <a:moveTo>
                  <a:pt x="0" y="0"/>
                </a:moveTo>
                <a:lnTo>
                  <a:pt x="6697442" y="0"/>
                </a:lnTo>
                <a:lnTo>
                  <a:pt x="6697442" y="7053032"/>
                </a:lnTo>
                <a:lnTo>
                  <a:pt x="0" y="7053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dirty="0"/>
          </a:p>
        </p:txBody>
      </p:sp>
      <p:sp>
        <p:nvSpPr>
          <p:cNvPr id="7" name="Freeform 7"/>
          <p:cNvSpPr/>
          <p:nvPr/>
        </p:nvSpPr>
        <p:spPr>
          <a:xfrm>
            <a:off x="12236751" y="2881765"/>
            <a:ext cx="1100819" cy="1100819"/>
          </a:xfrm>
          <a:custGeom>
            <a:avLst/>
            <a:gdLst/>
            <a:ahLst/>
            <a:cxnLst/>
            <a:rect l="l" t="t" r="r" b="b"/>
            <a:pathLst>
              <a:path w="1100819" h="1100819">
                <a:moveTo>
                  <a:pt x="0" y="0"/>
                </a:moveTo>
                <a:lnTo>
                  <a:pt x="1100820" y="0"/>
                </a:lnTo>
                <a:lnTo>
                  <a:pt x="1100820" y="1100819"/>
                </a:lnTo>
                <a:lnTo>
                  <a:pt x="0" y="11008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965369" y="2881765"/>
            <a:ext cx="1070940" cy="998652"/>
          </a:xfrm>
          <a:custGeom>
            <a:avLst/>
            <a:gdLst/>
            <a:ahLst/>
            <a:cxnLst/>
            <a:rect l="l" t="t" r="r" b="b"/>
            <a:pathLst>
              <a:path w="1070940" h="998652">
                <a:moveTo>
                  <a:pt x="0" y="0"/>
                </a:moveTo>
                <a:lnTo>
                  <a:pt x="1070940" y="0"/>
                </a:lnTo>
                <a:lnTo>
                  <a:pt x="1070940" y="998652"/>
                </a:lnTo>
                <a:lnTo>
                  <a:pt x="0" y="9986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6404686" y="914400"/>
            <a:ext cx="4889748" cy="968022"/>
          </a:xfrm>
          <a:prstGeom prst="rect">
            <a:avLst/>
          </a:prstGeom>
        </p:spPr>
        <p:txBody>
          <a:bodyPr lIns="0" tIns="0" rIns="0" bIns="0" rtlCol="0" anchor="t">
            <a:spAutoFit/>
          </a:bodyPr>
          <a:lstStyle/>
          <a:p>
            <a:pPr algn="ctr" rtl="1">
              <a:lnSpc>
                <a:spcPts val="8119"/>
              </a:lnSpc>
            </a:pPr>
            <a:r>
              <a:rPr lang="en-US" sz="5799" dirty="0" err="1">
                <a:solidFill>
                  <a:srgbClr val="FFFFFF"/>
                </a:solidFill>
                <a:cs typeface="Helvetica World Bold"/>
              </a:rPr>
              <a:t>من</a:t>
            </a:r>
            <a:r>
              <a:rPr lang="en-US" sz="5799" dirty="0">
                <a:solidFill>
                  <a:srgbClr val="FFFFFF"/>
                </a:solidFill>
                <a:cs typeface="Helvetica World Bold"/>
              </a:rPr>
              <a:t> </a:t>
            </a:r>
            <a:r>
              <a:rPr lang="en-US" sz="5799" dirty="0" err="1">
                <a:solidFill>
                  <a:srgbClr val="FFFFFF"/>
                </a:solidFill>
                <a:cs typeface="Helvetica World Bold"/>
              </a:rPr>
              <a:t>يخدم</a:t>
            </a:r>
            <a:r>
              <a:rPr lang="en-US" sz="5799" dirty="0">
                <a:solidFill>
                  <a:srgbClr val="FFFFFF"/>
                </a:solidFill>
                <a:cs typeface="Helvetica World Bold"/>
              </a:rPr>
              <a:t> </a:t>
            </a:r>
            <a:r>
              <a:rPr lang="en-US" sz="5799" dirty="0" err="1">
                <a:solidFill>
                  <a:srgbClr val="FFFFFF"/>
                </a:solidFill>
                <a:cs typeface="Helvetica World Bold"/>
              </a:rPr>
              <a:t>المشروع</a:t>
            </a:r>
            <a:r>
              <a:rPr lang="en-US" sz="5799" dirty="0">
                <a:solidFill>
                  <a:srgbClr val="FFFFFF"/>
                </a:solidFill>
                <a:cs typeface="Helvetica World Bold"/>
              </a:rPr>
              <a:t> </a:t>
            </a:r>
          </a:p>
        </p:txBody>
      </p:sp>
      <p:sp>
        <p:nvSpPr>
          <p:cNvPr id="10" name="TextBox 10"/>
          <p:cNvSpPr txBox="1"/>
          <p:nvPr/>
        </p:nvSpPr>
        <p:spPr>
          <a:xfrm>
            <a:off x="10324407" y="4785437"/>
            <a:ext cx="4925509" cy="3360821"/>
          </a:xfrm>
          <a:prstGeom prst="rect">
            <a:avLst/>
          </a:prstGeom>
        </p:spPr>
        <p:txBody>
          <a:bodyPr lIns="0" tIns="0" rIns="0" bIns="0" rtlCol="0" anchor="t">
            <a:spAutoFit/>
          </a:bodyPr>
          <a:lstStyle/>
          <a:p>
            <a:pPr algn="ctr">
              <a:lnSpc>
                <a:spcPts val="6717"/>
              </a:lnSpc>
            </a:pPr>
            <a:r>
              <a:rPr lang="en-US" sz="6000" b="1" dirty="0" err="1">
                <a:solidFill>
                  <a:srgbClr val="000000"/>
                </a:solidFill>
                <a:cs typeface="Helvetica World"/>
              </a:rPr>
              <a:t>البائعين</a:t>
            </a:r>
            <a:r>
              <a:rPr lang="en-US" sz="4798" b="1" dirty="0">
                <a:solidFill>
                  <a:srgbClr val="000000"/>
                </a:solidFill>
                <a:cs typeface="Helvetica World"/>
              </a:rPr>
              <a:t> </a:t>
            </a:r>
          </a:p>
          <a:p>
            <a:pPr algn="ctr" rtl="1">
              <a:lnSpc>
                <a:spcPts val="6717"/>
              </a:lnSpc>
            </a:pPr>
            <a:r>
              <a:rPr lang="en-US" sz="4798" dirty="0" err="1">
                <a:solidFill>
                  <a:srgbClr val="000000"/>
                </a:solidFill>
                <a:cs typeface="Helvetica World"/>
              </a:rPr>
              <a:t>الذين</a:t>
            </a:r>
            <a:r>
              <a:rPr lang="en-US" sz="4798" dirty="0">
                <a:solidFill>
                  <a:srgbClr val="000000"/>
                </a:solidFill>
                <a:cs typeface="Helvetica World"/>
              </a:rPr>
              <a:t> </a:t>
            </a:r>
            <a:r>
              <a:rPr lang="en-US" sz="4798" dirty="0" err="1">
                <a:solidFill>
                  <a:srgbClr val="000000"/>
                </a:solidFill>
                <a:cs typeface="Helvetica World"/>
              </a:rPr>
              <a:t>يرغبون</a:t>
            </a:r>
            <a:r>
              <a:rPr lang="en-US" sz="4798" dirty="0">
                <a:solidFill>
                  <a:srgbClr val="000000"/>
                </a:solidFill>
                <a:cs typeface="Helvetica World"/>
              </a:rPr>
              <a:t> </a:t>
            </a:r>
            <a:r>
              <a:rPr lang="en-US" sz="4798" dirty="0" err="1">
                <a:solidFill>
                  <a:srgbClr val="000000"/>
                </a:solidFill>
                <a:cs typeface="Helvetica World"/>
              </a:rPr>
              <a:t>في</a:t>
            </a:r>
            <a:r>
              <a:rPr lang="en-US" sz="4798" dirty="0">
                <a:solidFill>
                  <a:srgbClr val="000000"/>
                </a:solidFill>
                <a:cs typeface="Helvetica World"/>
              </a:rPr>
              <a:t> </a:t>
            </a:r>
            <a:r>
              <a:rPr lang="en-US" sz="4798" dirty="0" err="1">
                <a:solidFill>
                  <a:srgbClr val="000000"/>
                </a:solidFill>
                <a:cs typeface="Helvetica World"/>
              </a:rPr>
              <a:t>عرض</a:t>
            </a:r>
            <a:r>
              <a:rPr lang="en-US" sz="4798" dirty="0">
                <a:solidFill>
                  <a:srgbClr val="000000"/>
                </a:solidFill>
                <a:cs typeface="Helvetica World"/>
              </a:rPr>
              <a:t> </a:t>
            </a:r>
            <a:r>
              <a:rPr lang="en-US" sz="4798" dirty="0" err="1">
                <a:solidFill>
                  <a:srgbClr val="000000"/>
                </a:solidFill>
                <a:cs typeface="Helvetica World"/>
              </a:rPr>
              <a:t>منتجاتهم</a:t>
            </a:r>
            <a:r>
              <a:rPr lang="en-US" sz="4798" dirty="0">
                <a:solidFill>
                  <a:srgbClr val="000000"/>
                </a:solidFill>
                <a:cs typeface="Helvetica World"/>
              </a:rPr>
              <a:t> </a:t>
            </a:r>
            <a:r>
              <a:rPr lang="en-US" sz="4798" dirty="0" err="1">
                <a:solidFill>
                  <a:srgbClr val="000000"/>
                </a:solidFill>
                <a:cs typeface="Helvetica World"/>
              </a:rPr>
              <a:t>للبيع</a:t>
            </a:r>
            <a:r>
              <a:rPr lang="en-US" sz="4798" dirty="0">
                <a:solidFill>
                  <a:srgbClr val="000000"/>
                </a:solidFill>
                <a:cs typeface="Helvetica World"/>
              </a:rPr>
              <a:t> </a:t>
            </a:r>
            <a:r>
              <a:rPr lang="en-US" sz="4798" dirty="0" err="1">
                <a:solidFill>
                  <a:srgbClr val="000000"/>
                </a:solidFill>
                <a:cs typeface="Helvetica World"/>
              </a:rPr>
              <a:t>عبر</a:t>
            </a:r>
            <a:r>
              <a:rPr lang="en-US" sz="4798" dirty="0">
                <a:solidFill>
                  <a:srgbClr val="000000"/>
                </a:solidFill>
                <a:cs typeface="Helvetica World"/>
              </a:rPr>
              <a:t> </a:t>
            </a:r>
            <a:r>
              <a:rPr lang="en-US" sz="4798" dirty="0" err="1">
                <a:solidFill>
                  <a:srgbClr val="000000"/>
                </a:solidFill>
                <a:cs typeface="Helvetica World"/>
              </a:rPr>
              <a:t>المزادات</a:t>
            </a:r>
            <a:r>
              <a:rPr lang="en-US" sz="4798" dirty="0">
                <a:solidFill>
                  <a:srgbClr val="000000"/>
                </a:solidFill>
                <a:cs typeface="Helvetica World"/>
              </a:rPr>
              <a:t> </a:t>
            </a:r>
            <a:r>
              <a:rPr lang="en-US" sz="4798" dirty="0" err="1">
                <a:solidFill>
                  <a:srgbClr val="000000"/>
                </a:solidFill>
                <a:cs typeface="Helvetica World"/>
              </a:rPr>
              <a:t>الإلكترونية</a:t>
            </a:r>
            <a:endParaRPr lang="en-US" sz="4798" dirty="0">
              <a:solidFill>
                <a:srgbClr val="000000"/>
              </a:solidFill>
              <a:cs typeface="Helvetica World"/>
            </a:endParaRPr>
          </a:p>
        </p:txBody>
      </p:sp>
      <p:sp>
        <p:nvSpPr>
          <p:cNvPr id="11" name="TextBox 11"/>
          <p:cNvSpPr txBox="1"/>
          <p:nvPr/>
        </p:nvSpPr>
        <p:spPr>
          <a:xfrm>
            <a:off x="3038085" y="4785437"/>
            <a:ext cx="4925509" cy="3360821"/>
          </a:xfrm>
          <a:prstGeom prst="rect">
            <a:avLst/>
          </a:prstGeom>
        </p:spPr>
        <p:txBody>
          <a:bodyPr lIns="0" tIns="0" rIns="0" bIns="0" rtlCol="0" anchor="t">
            <a:spAutoFit/>
          </a:bodyPr>
          <a:lstStyle/>
          <a:p>
            <a:pPr algn="ctr">
              <a:lnSpc>
                <a:spcPts val="6717"/>
              </a:lnSpc>
            </a:pPr>
            <a:r>
              <a:rPr lang="en-US" sz="6000" b="1" dirty="0" err="1">
                <a:solidFill>
                  <a:srgbClr val="000000"/>
                </a:solidFill>
                <a:cs typeface="Helvetica World"/>
              </a:rPr>
              <a:t>المشترين</a:t>
            </a:r>
            <a:r>
              <a:rPr lang="en-US" sz="6000" b="1" dirty="0">
                <a:solidFill>
                  <a:srgbClr val="000000"/>
                </a:solidFill>
                <a:cs typeface="Helvetica World"/>
              </a:rPr>
              <a:t> </a:t>
            </a:r>
          </a:p>
          <a:p>
            <a:pPr algn="ctr" rtl="1">
              <a:lnSpc>
                <a:spcPts val="6717"/>
              </a:lnSpc>
            </a:pPr>
            <a:r>
              <a:rPr lang="en-US" sz="4798" dirty="0" err="1">
                <a:solidFill>
                  <a:srgbClr val="000000"/>
                </a:solidFill>
                <a:latin typeface="Helvetica World"/>
                <a:cs typeface="Helvetica World"/>
              </a:rPr>
              <a:t>الذين</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يبحثون</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عن</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فرص</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لشراء</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منتجات</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بأسعار</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تنافسية</a:t>
            </a:r>
            <a:r>
              <a:rPr lang="en-US" sz="4798" dirty="0">
                <a:solidFill>
                  <a:srgbClr val="000000"/>
                </a:solidFill>
                <a:latin typeface="Helvetica World"/>
                <a:cs typeface="Helvetica World"/>
              </a:rPr>
              <a:t> </a:t>
            </a:r>
            <a:r>
              <a:rPr lang="en-US" sz="4798" dirty="0" err="1">
                <a:solidFill>
                  <a:srgbClr val="000000"/>
                </a:solidFill>
                <a:latin typeface="Helvetica World"/>
                <a:cs typeface="Helvetica World"/>
              </a:rPr>
              <a:t>ومقبولة</a:t>
            </a:r>
            <a:r>
              <a:rPr lang="en-US" sz="4798" dirty="0">
                <a:solidFill>
                  <a:srgbClr val="000000"/>
                </a:solidFill>
                <a:latin typeface="Helvetica World"/>
                <a:cs typeface="Helvetica World"/>
              </a:rPr>
              <a:t>.</a:t>
            </a:r>
          </a:p>
        </p:txBody>
      </p:sp>
      <p:sp>
        <p:nvSpPr>
          <p:cNvPr id="12" name="Freeform 3">
            <a:extLst>
              <a:ext uri="{FF2B5EF4-FFF2-40B4-BE49-F238E27FC236}">
                <a16:creationId xmlns:a16="http://schemas.microsoft.com/office/drawing/2014/main" id="{4548FE23-8B8C-4DC8-8551-36E1F496DF5F}"/>
              </a:ext>
            </a:extLst>
          </p:cNvPr>
          <p:cNvSpPr/>
          <p:nvPr/>
        </p:nvSpPr>
        <p:spPr>
          <a:xfrm>
            <a:off x="15391540" y="-2232378"/>
            <a:ext cx="8591233" cy="8229600"/>
          </a:xfrm>
          <a:custGeom>
            <a:avLst/>
            <a:gdLst/>
            <a:ahLst/>
            <a:cxnLst/>
            <a:rect l="l" t="t" r="r" b="b"/>
            <a:pathLst>
              <a:path w="8591233" h="8229600">
                <a:moveTo>
                  <a:pt x="0" y="0"/>
                </a:moveTo>
                <a:lnTo>
                  <a:pt x="8591233" y="0"/>
                </a:lnTo>
                <a:lnTo>
                  <a:pt x="8591233" y="8229600"/>
                </a:lnTo>
                <a:lnTo>
                  <a:pt x="0" y="8229600"/>
                </a:lnTo>
                <a:lnTo>
                  <a:pt x="0" y="0"/>
                </a:lnTo>
                <a:close/>
              </a:path>
            </a:pathLst>
          </a:custGeom>
          <a:blipFill>
            <a:blip r:embed="rId1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760235" y="-2104467"/>
            <a:ext cx="8591233" cy="8229600"/>
          </a:xfrm>
          <a:custGeom>
            <a:avLst/>
            <a:gdLst/>
            <a:ahLst/>
            <a:cxnLst/>
            <a:rect l="l" t="t" r="r" b="b"/>
            <a:pathLst>
              <a:path w="8591233" h="8229600">
                <a:moveTo>
                  <a:pt x="0" y="0"/>
                </a:moveTo>
                <a:lnTo>
                  <a:pt x="8591233" y="0"/>
                </a:lnTo>
                <a:lnTo>
                  <a:pt x="8591233" y="8229600"/>
                </a:lnTo>
                <a:lnTo>
                  <a:pt x="0" y="8229600"/>
                </a:lnTo>
                <a:lnTo>
                  <a:pt x="0" y="0"/>
                </a:lnTo>
                <a:close/>
              </a:path>
            </a:pathLst>
          </a:custGeom>
          <a:blipFill>
            <a:blip r:embed="rId3"/>
            <a:stretch>
              <a:fillRect/>
            </a:stretch>
          </a:blipFill>
        </p:spPr>
      </p:sp>
      <p:sp>
        <p:nvSpPr>
          <p:cNvPr id="4" name="Freeform 4"/>
          <p:cNvSpPr/>
          <p:nvPr/>
        </p:nvSpPr>
        <p:spPr>
          <a:xfrm>
            <a:off x="4524705" y="742605"/>
            <a:ext cx="9265042" cy="8801790"/>
          </a:xfrm>
          <a:custGeom>
            <a:avLst/>
            <a:gdLst/>
            <a:ahLst/>
            <a:cxnLst/>
            <a:rect l="l" t="t" r="r" b="b"/>
            <a:pathLst>
              <a:path w="9265042" h="8801790">
                <a:moveTo>
                  <a:pt x="0" y="0"/>
                </a:moveTo>
                <a:lnTo>
                  <a:pt x="9265042" y="0"/>
                </a:lnTo>
                <a:lnTo>
                  <a:pt x="9265042" y="8801790"/>
                </a:lnTo>
                <a:lnTo>
                  <a:pt x="0" y="8801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560770" y="1315770"/>
            <a:ext cx="1166460" cy="1166460"/>
          </a:xfrm>
          <a:custGeom>
            <a:avLst/>
            <a:gdLst/>
            <a:ahLst/>
            <a:cxnLst/>
            <a:rect l="l" t="t" r="r" b="b"/>
            <a:pathLst>
              <a:path w="1166460" h="1166460">
                <a:moveTo>
                  <a:pt x="0" y="0"/>
                </a:moveTo>
                <a:lnTo>
                  <a:pt x="1166460" y="0"/>
                </a:lnTo>
                <a:lnTo>
                  <a:pt x="1166460" y="1166461"/>
                </a:lnTo>
                <a:lnTo>
                  <a:pt x="0" y="1166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921571" y="3666494"/>
            <a:ext cx="1098874" cy="1172133"/>
          </a:xfrm>
          <a:custGeom>
            <a:avLst/>
            <a:gdLst/>
            <a:ahLst/>
            <a:cxnLst/>
            <a:rect l="l" t="t" r="r" b="b"/>
            <a:pathLst>
              <a:path w="1098874" h="1172133">
                <a:moveTo>
                  <a:pt x="0" y="0"/>
                </a:moveTo>
                <a:lnTo>
                  <a:pt x="1098874" y="0"/>
                </a:lnTo>
                <a:lnTo>
                  <a:pt x="1098874" y="1172133"/>
                </a:lnTo>
                <a:lnTo>
                  <a:pt x="0" y="1172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633928" y="7696689"/>
            <a:ext cx="1178281" cy="1076699"/>
          </a:xfrm>
          <a:custGeom>
            <a:avLst/>
            <a:gdLst/>
            <a:ahLst/>
            <a:cxnLst/>
            <a:rect l="l" t="t" r="r" b="b"/>
            <a:pathLst>
              <a:path w="1178281" h="1076699">
                <a:moveTo>
                  <a:pt x="0" y="0"/>
                </a:moveTo>
                <a:lnTo>
                  <a:pt x="1178280" y="0"/>
                </a:lnTo>
                <a:lnTo>
                  <a:pt x="1178280" y="1076699"/>
                </a:lnTo>
                <a:lnTo>
                  <a:pt x="0" y="10766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552276" y="7696689"/>
            <a:ext cx="1278602" cy="1107589"/>
          </a:xfrm>
          <a:custGeom>
            <a:avLst/>
            <a:gdLst/>
            <a:ahLst/>
            <a:cxnLst/>
            <a:rect l="l" t="t" r="r" b="b"/>
            <a:pathLst>
              <a:path w="1278602" h="1107589">
                <a:moveTo>
                  <a:pt x="0" y="0"/>
                </a:moveTo>
                <a:lnTo>
                  <a:pt x="1278602" y="0"/>
                </a:lnTo>
                <a:lnTo>
                  <a:pt x="1278602" y="1107588"/>
                </a:lnTo>
                <a:lnTo>
                  <a:pt x="0" y="11075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5183557" y="3666494"/>
            <a:ext cx="1368719" cy="1361876"/>
          </a:xfrm>
          <a:custGeom>
            <a:avLst/>
            <a:gdLst/>
            <a:ahLst/>
            <a:cxnLst/>
            <a:rect l="l" t="t" r="r" b="b"/>
            <a:pathLst>
              <a:path w="1368719" h="1361876">
                <a:moveTo>
                  <a:pt x="0" y="0"/>
                </a:moveTo>
                <a:lnTo>
                  <a:pt x="1368719" y="0"/>
                </a:lnTo>
                <a:lnTo>
                  <a:pt x="1368719" y="1361876"/>
                </a:lnTo>
                <a:lnTo>
                  <a:pt x="0" y="13618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7830878" y="4290660"/>
            <a:ext cx="2626245" cy="1795363"/>
          </a:xfrm>
          <a:prstGeom prst="rect">
            <a:avLst/>
          </a:prstGeom>
        </p:spPr>
        <p:txBody>
          <a:bodyPr lIns="0" tIns="0" rIns="0" bIns="0" rtlCol="0" anchor="t">
            <a:spAutoFit/>
          </a:bodyPr>
          <a:lstStyle/>
          <a:p>
            <a:pPr algn="ctr" rtl="1">
              <a:lnSpc>
                <a:spcPts val="7007"/>
              </a:lnSpc>
            </a:pPr>
            <a:r>
              <a:rPr lang="en-US" sz="6201" spc="-186" dirty="0" err="1">
                <a:solidFill>
                  <a:srgbClr val="FFFFFF"/>
                </a:solidFill>
                <a:cs typeface="Helvetica World Bold"/>
              </a:rPr>
              <a:t>حل</a:t>
            </a:r>
            <a:r>
              <a:rPr lang="en-US" sz="6201" spc="-186" dirty="0">
                <a:solidFill>
                  <a:srgbClr val="FFFFFF"/>
                </a:solidFill>
                <a:cs typeface="Helvetica World Bold"/>
              </a:rPr>
              <a:t> </a:t>
            </a:r>
            <a:r>
              <a:rPr lang="en-US" sz="6201" spc="-186" dirty="0" err="1">
                <a:solidFill>
                  <a:srgbClr val="FFFFFF"/>
                </a:solidFill>
                <a:cs typeface="Helvetica World Bold"/>
              </a:rPr>
              <a:t>المشكلـة</a:t>
            </a:r>
            <a:endParaRPr lang="en-US" sz="6201" spc="-186" dirty="0">
              <a:solidFill>
                <a:srgbClr val="FFFFFF"/>
              </a:solidFill>
              <a:cs typeface="Helvetica World Bold"/>
            </a:endParaRPr>
          </a:p>
        </p:txBody>
      </p:sp>
      <p:sp>
        <p:nvSpPr>
          <p:cNvPr id="11" name="TextBox 11"/>
          <p:cNvSpPr txBox="1"/>
          <p:nvPr/>
        </p:nvSpPr>
        <p:spPr>
          <a:xfrm>
            <a:off x="13677670" y="2929347"/>
            <a:ext cx="4196857" cy="1205458"/>
          </a:xfrm>
          <a:prstGeom prst="rect">
            <a:avLst/>
          </a:prstGeom>
        </p:spPr>
        <p:txBody>
          <a:bodyPr lIns="0" tIns="0" rIns="0" bIns="0" rtlCol="0" anchor="t">
            <a:spAutoFit/>
          </a:bodyPr>
          <a:lstStyle/>
          <a:p>
            <a:pPr algn="ctr" rtl="1">
              <a:lnSpc>
                <a:spcPts val="4745"/>
              </a:lnSpc>
            </a:pP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واجهة</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مستخدم</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بسيطة</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وجذابة</a:t>
            </a:r>
            <a:r>
              <a:rPr lang="en-US" sz="4200" spc="-126" dirty="0">
                <a:solidFill>
                  <a:srgbClr val="FFFFFF"/>
                </a:solidFill>
                <a:latin typeface="Helvetica World Bold"/>
                <a:cs typeface="Helvetica World Bold"/>
              </a:rPr>
              <a:t>: </a:t>
            </a:r>
          </a:p>
        </p:txBody>
      </p:sp>
      <p:sp>
        <p:nvSpPr>
          <p:cNvPr id="12" name="TextBox 12"/>
          <p:cNvSpPr txBox="1"/>
          <p:nvPr/>
        </p:nvSpPr>
        <p:spPr>
          <a:xfrm>
            <a:off x="13951072" y="4497896"/>
            <a:ext cx="3858574" cy="1308050"/>
          </a:xfrm>
          <a:prstGeom prst="rect">
            <a:avLst/>
          </a:prstGeom>
        </p:spPr>
        <p:txBody>
          <a:bodyPr lIns="0" tIns="0" rIns="0" bIns="0" rtlCol="0" anchor="t">
            <a:spAutoFit/>
          </a:bodyPr>
          <a:lstStyle/>
          <a:p>
            <a:pPr algn="just" rtl="1">
              <a:lnSpc>
                <a:spcPts val="3400"/>
              </a:lnSpc>
            </a:pPr>
            <a:r>
              <a:rPr lang="en-US" sz="2857" dirty="0">
                <a:solidFill>
                  <a:srgbClr val="FFFFFF"/>
                </a:solidFill>
                <a:latin typeface="Helvetica World"/>
              </a:rPr>
              <a:t> </a:t>
            </a:r>
            <a:r>
              <a:rPr lang="en-US" sz="2857" dirty="0" err="1">
                <a:solidFill>
                  <a:srgbClr val="FFFFFF"/>
                </a:solidFill>
                <a:latin typeface="Helvetica World"/>
                <a:cs typeface="Helvetica World"/>
              </a:rPr>
              <a:t>توفير</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واجهة</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مستخدم</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سهلة</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الاستخدام</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تسهل</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عملية</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البحث</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عن</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المنتجات</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والمشاركة</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في</a:t>
            </a:r>
            <a:r>
              <a:rPr lang="en-US" sz="2857" dirty="0">
                <a:solidFill>
                  <a:srgbClr val="FFFFFF"/>
                </a:solidFill>
                <a:latin typeface="Helvetica World"/>
                <a:cs typeface="Helvetica World"/>
              </a:rPr>
              <a:t> </a:t>
            </a:r>
            <a:r>
              <a:rPr lang="en-US" sz="2857" dirty="0" err="1">
                <a:solidFill>
                  <a:srgbClr val="FFFFFF"/>
                </a:solidFill>
                <a:latin typeface="Helvetica World"/>
                <a:cs typeface="Helvetica World"/>
              </a:rPr>
              <a:t>المزادات</a:t>
            </a:r>
            <a:r>
              <a:rPr lang="en-US" sz="2857" dirty="0">
                <a:solidFill>
                  <a:srgbClr val="FFFFFF"/>
                </a:solidFill>
                <a:latin typeface="Helvetica World"/>
                <a:cs typeface="Helvetica World"/>
              </a:rPr>
              <a:t>.</a:t>
            </a:r>
          </a:p>
        </p:txBody>
      </p:sp>
      <p:sp>
        <p:nvSpPr>
          <p:cNvPr id="13" name="TextBox 13"/>
          <p:cNvSpPr txBox="1"/>
          <p:nvPr/>
        </p:nvSpPr>
        <p:spPr>
          <a:xfrm>
            <a:off x="884290" y="2929347"/>
            <a:ext cx="3631169" cy="602729"/>
          </a:xfrm>
          <a:prstGeom prst="rect">
            <a:avLst/>
          </a:prstGeom>
        </p:spPr>
        <p:txBody>
          <a:bodyPr lIns="0" tIns="0" rIns="0" bIns="0" rtlCol="0" anchor="t">
            <a:spAutoFit/>
          </a:bodyPr>
          <a:lstStyle/>
          <a:p>
            <a:pPr algn="r" rtl="1">
              <a:lnSpc>
                <a:spcPts val="4745"/>
              </a:lnSpc>
            </a:pPr>
            <a:r>
              <a:rPr lang="en-US" sz="4200" spc="-126" dirty="0" err="1">
                <a:solidFill>
                  <a:srgbClr val="FFFFFF"/>
                </a:solidFill>
                <a:latin typeface="Helvetica World Bold"/>
                <a:cs typeface="Helvetica World Bold"/>
              </a:rPr>
              <a:t>ميزات</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تحفيزية</a:t>
            </a:r>
            <a:r>
              <a:rPr lang="en-US" sz="4200" spc="-126" dirty="0">
                <a:solidFill>
                  <a:srgbClr val="FFFFFF"/>
                </a:solidFill>
                <a:latin typeface="Helvetica World Bold"/>
                <a:cs typeface="Helvetica World Bold"/>
              </a:rPr>
              <a:t> :</a:t>
            </a:r>
          </a:p>
        </p:txBody>
      </p:sp>
      <p:sp>
        <p:nvSpPr>
          <p:cNvPr id="14" name="TextBox 14"/>
          <p:cNvSpPr txBox="1"/>
          <p:nvPr/>
        </p:nvSpPr>
        <p:spPr>
          <a:xfrm>
            <a:off x="13654410" y="7725264"/>
            <a:ext cx="3936859" cy="602729"/>
          </a:xfrm>
          <a:prstGeom prst="rect">
            <a:avLst/>
          </a:prstGeom>
        </p:spPr>
        <p:txBody>
          <a:bodyPr lIns="0" tIns="0" rIns="0" bIns="0" rtlCol="0" anchor="t">
            <a:spAutoFit/>
          </a:bodyPr>
          <a:lstStyle/>
          <a:p>
            <a:pPr algn="r" rtl="1">
              <a:lnSpc>
                <a:spcPts val="4745"/>
              </a:lnSpc>
            </a:pPr>
            <a:r>
              <a:rPr lang="en-US" sz="4200" spc="-126" dirty="0" err="1">
                <a:solidFill>
                  <a:srgbClr val="FFFFFF"/>
                </a:solidFill>
                <a:latin typeface="Helvetica World Bold"/>
                <a:cs typeface="Helvetica World Bold"/>
              </a:rPr>
              <a:t>نظام</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إدارة</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المنتجات</a:t>
            </a:r>
            <a:r>
              <a:rPr lang="en-US" sz="4200" spc="-126" dirty="0">
                <a:solidFill>
                  <a:srgbClr val="FFFFFF"/>
                </a:solidFill>
                <a:latin typeface="Helvetica World Bold"/>
                <a:cs typeface="Helvetica World Bold"/>
              </a:rPr>
              <a:t> :</a:t>
            </a:r>
          </a:p>
        </p:txBody>
      </p:sp>
      <p:sp>
        <p:nvSpPr>
          <p:cNvPr id="15" name="TextBox 15"/>
          <p:cNvSpPr txBox="1"/>
          <p:nvPr/>
        </p:nvSpPr>
        <p:spPr>
          <a:xfrm>
            <a:off x="2029866" y="7725264"/>
            <a:ext cx="2644363" cy="602729"/>
          </a:xfrm>
          <a:prstGeom prst="rect">
            <a:avLst/>
          </a:prstGeom>
        </p:spPr>
        <p:txBody>
          <a:bodyPr lIns="0" tIns="0" rIns="0" bIns="0" rtlCol="0" anchor="t">
            <a:spAutoFit/>
          </a:bodyPr>
          <a:lstStyle/>
          <a:p>
            <a:pPr algn="r" rtl="1">
              <a:lnSpc>
                <a:spcPts val="4745"/>
              </a:lnSpc>
            </a:pPr>
            <a:r>
              <a:rPr lang="en-US" sz="4200" spc="-126" dirty="0" err="1">
                <a:solidFill>
                  <a:srgbClr val="FFFFFF"/>
                </a:solidFill>
                <a:latin typeface="Helvetica World Bold"/>
                <a:cs typeface="Helvetica World Bold"/>
              </a:rPr>
              <a:t>نظام</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دفع</a:t>
            </a:r>
            <a:r>
              <a:rPr lang="en-US" sz="4200" spc="-126" dirty="0">
                <a:solidFill>
                  <a:srgbClr val="FFFFFF"/>
                </a:solidFill>
                <a:latin typeface="Helvetica World Bold"/>
                <a:cs typeface="Helvetica World Bold"/>
              </a:rPr>
              <a:t> </a:t>
            </a:r>
            <a:r>
              <a:rPr lang="en-US" sz="4200" spc="-126" dirty="0" err="1">
                <a:solidFill>
                  <a:srgbClr val="FFFFFF"/>
                </a:solidFill>
                <a:latin typeface="Helvetica World Bold"/>
                <a:cs typeface="Helvetica World Bold"/>
              </a:rPr>
              <a:t>آمن</a:t>
            </a:r>
            <a:r>
              <a:rPr lang="en-US" sz="4200" spc="-126" dirty="0">
                <a:solidFill>
                  <a:srgbClr val="FFFFFF"/>
                </a:solidFill>
                <a:latin typeface="Helvetica World Bold"/>
                <a:cs typeface="Helvetica World Bold"/>
              </a:rPr>
              <a:t> :</a:t>
            </a:r>
          </a:p>
        </p:txBody>
      </p:sp>
      <p:sp>
        <p:nvSpPr>
          <p:cNvPr id="16" name="TextBox 16"/>
          <p:cNvSpPr txBox="1"/>
          <p:nvPr/>
        </p:nvSpPr>
        <p:spPr>
          <a:xfrm>
            <a:off x="7221734" y="28575"/>
            <a:ext cx="3844533" cy="602729"/>
          </a:xfrm>
          <a:prstGeom prst="rect">
            <a:avLst/>
          </a:prstGeom>
        </p:spPr>
        <p:txBody>
          <a:bodyPr lIns="0" tIns="0" rIns="0" bIns="0" rtlCol="0" anchor="t">
            <a:spAutoFit/>
          </a:bodyPr>
          <a:lstStyle/>
          <a:p>
            <a:pPr algn="r" rtl="1">
              <a:lnSpc>
                <a:spcPts val="4745"/>
              </a:lnSpc>
            </a:pPr>
            <a:r>
              <a:rPr lang="en-US" sz="4200" spc="-126" dirty="0" err="1">
                <a:solidFill>
                  <a:srgbClr val="FFFFFF"/>
                </a:solidFill>
                <a:cs typeface="Helvetica World Bold"/>
              </a:rPr>
              <a:t>خدمة</a:t>
            </a:r>
            <a:r>
              <a:rPr lang="en-US" sz="4200" spc="-126" dirty="0">
                <a:solidFill>
                  <a:srgbClr val="FFFFFF"/>
                </a:solidFill>
                <a:cs typeface="Helvetica World Bold"/>
              </a:rPr>
              <a:t> </a:t>
            </a:r>
            <a:r>
              <a:rPr lang="en-US" sz="4200" spc="-126" dirty="0" err="1">
                <a:solidFill>
                  <a:srgbClr val="FFFFFF"/>
                </a:solidFill>
                <a:cs typeface="Helvetica World Bold"/>
              </a:rPr>
              <a:t>عملاء</a:t>
            </a:r>
            <a:r>
              <a:rPr lang="en-US" sz="4200" spc="-126" dirty="0">
                <a:solidFill>
                  <a:srgbClr val="FFFFFF"/>
                </a:solidFill>
                <a:cs typeface="Helvetica World Bold"/>
              </a:rPr>
              <a:t> </a:t>
            </a:r>
            <a:r>
              <a:rPr lang="en-US" sz="4200" spc="-126" dirty="0" err="1">
                <a:solidFill>
                  <a:srgbClr val="FFFFFF"/>
                </a:solidFill>
                <a:cs typeface="Helvetica World Bold"/>
              </a:rPr>
              <a:t>متميزة</a:t>
            </a:r>
            <a:endParaRPr lang="en-US" sz="4200" spc="-126" dirty="0">
              <a:solidFill>
                <a:srgbClr val="FFFFFF"/>
              </a:solidFill>
              <a:cs typeface="Helvetica World Bold"/>
            </a:endParaRPr>
          </a:p>
        </p:txBody>
      </p:sp>
      <p:sp>
        <p:nvSpPr>
          <p:cNvPr id="17" name="TextBox 17"/>
          <p:cNvSpPr txBox="1"/>
          <p:nvPr/>
        </p:nvSpPr>
        <p:spPr>
          <a:xfrm>
            <a:off x="13020445" y="8528882"/>
            <a:ext cx="4570824" cy="1458836"/>
          </a:xfrm>
          <a:prstGeom prst="rect">
            <a:avLst/>
          </a:prstGeom>
        </p:spPr>
        <p:txBody>
          <a:bodyPr lIns="0" tIns="0" rIns="0" bIns="0" rtlCol="0" anchor="t">
            <a:spAutoFit/>
          </a:bodyPr>
          <a:lstStyle/>
          <a:p>
            <a:pPr algn="just" rtl="1">
              <a:lnSpc>
                <a:spcPts val="3841"/>
              </a:lnSpc>
            </a:pPr>
            <a:r>
              <a:rPr lang="en-US" sz="3228" dirty="0" err="1">
                <a:solidFill>
                  <a:srgbClr val="FFFFFF"/>
                </a:solidFill>
                <a:cs typeface="Helvetica World"/>
              </a:rPr>
              <a:t>نظام</a:t>
            </a:r>
            <a:r>
              <a:rPr lang="en-US" sz="3228" dirty="0">
                <a:solidFill>
                  <a:srgbClr val="FFFFFF"/>
                </a:solidFill>
                <a:cs typeface="Helvetica World"/>
              </a:rPr>
              <a:t> </a:t>
            </a:r>
            <a:r>
              <a:rPr lang="en-US" sz="3228" dirty="0" err="1">
                <a:solidFill>
                  <a:srgbClr val="FFFFFF"/>
                </a:solidFill>
                <a:cs typeface="Helvetica World"/>
              </a:rPr>
              <a:t>قوي</a:t>
            </a:r>
            <a:r>
              <a:rPr lang="en-US" sz="3228" dirty="0">
                <a:solidFill>
                  <a:srgbClr val="FFFFFF"/>
                </a:solidFill>
                <a:cs typeface="Helvetica World"/>
              </a:rPr>
              <a:t> </a:t>
            </a:r>
            <a:r>
              <a:rPr lang="en-US" sz="3228" dirty="0" err="1">
                <a:solidFill>
                  <a:srgbClr val="FFFFFF"/>
                </a:solidFill>
                <a:cs typeface="Helvetica World"/>
              </a:rPr>
              <a:t>لإدارة</a:t>
            </a:r>
            <a:r>
              <a:rPr lang="en-US" sz="3228" dirty="0">
                <a:solidFill>
                  <a:srgbClr val="FFFFFF"/>
                </a:solidFill>
                <a:cs typeface="Helvetica World"/>
              </a:rPr>
              <a:t> </a:t>
            </a:r>
            <a:r>
              <a:rPr lang="en-US" sz="3228" dirty="0" err="1">
                <a:solidFill>
                  <a:srgbClr val="FFFFFF"/>
                </a:solidFill>
                <a:cs typeface="Helvetica World"/>
              </a:rPr>
              <a:t>المنتجات</a:t>
            </a:r>
            <a:r>
              <a:rPr lang="en-US" sz="3228" dirty="0">
                <a:solidFill>
                  <a:srgbClr val="FFFFFF"/>
                </a:solidFill>
                <a:cs typeface="Helvetica World"/>
              </a:rPr>
              <a:t> </a:t>
            </a:r>
            <a:r>
              <a:rPr lang="en-US" sz="3228" dirty="0" err="1">
                <a:solidFill>
                  <a:srgbClr val="FFFFFF"/>
                </a:solidFill>
                <a:cs typeface="Helvetica World"/>
              </a:rPr>
              <a:t>يسمح</a:t>
            </a:r>
            <a:r>
              <a:rPr lang="en-US" sz="3228" dirty="0">
                <a:solidFill>
                  <a:srgbClr val="FFFFFF"/>
                </a:solidFill>
                <a:cs typeface="Helvetica World"/>
              </a:rPr>
              <a:t> </a:t>
            </a:r>
            <a:r>
              <a:rPr lang="en-US" sz="3228" dirty="0" err="1">
                <a:solidFill>
                  <a:srgbClr val="FFFFFF"/>
                </a:solidFill>
                <a:cs typeface="Helvetica World"/>
              </a:rPr>
              <a:t>للبائعين</a:t>
            </a:r>
            <a:r>
              <a:rPr lang="en-US" sz="3228" dirty="0">
                <a:solidFill>
                  <a:srgbClr val="FFFFFF"/>
                </a:solidFill>
                <a:cs typeface="Helvetica World"/>
              </a:rPr>
              <a:t> </a:t>
            </a:r>
            <a:r>
              <a:rPr lang="en-US" sz="3228" dirty="0" err="1">
                <a:solidFill>
                  <a:srgbClr val="FFFFFF"/>
                </a:solidFill>
                <a:cs typeface="Helvetica World"/>
              </a:rPr>
              <a:t>بإضافة</a:t>
            </a:r>
            <a:r>
              <a:rPr lang="en-US" sz="3228" dirty="0">
                <a:solidFill>
                  <a:srgbClr val="FFFFFF"/>
                </a:solidFill>
                <a:cs typeface="Helvetica World"/>
              </a:rPr>
              <a:t> </a:t>
            </a:r>
            <a:r>
              <a:rPr lang="en-US" sz="3228" dirty="0" err="1">
                <a:solidFill>
                  <a:srgbClr val="FFFFFF"/>
                </a:solidFill>
                <a:cs typeface="Helvetica World"/>
              </a:rPr>
              <a:t>وتحديث</a:t>
            </a:r>
            <a:r>
              <a:rPr lang="en-US" sz="3228" dirty="0">
                <a:solidFill>
                  <a:srgbClr val="FFFFFF"/>
                </a:solidFill>
                <a:cs typeface="Helvetica World"/>
              </a:rPr>
              <a:t> </a:t>
            </a:r>
            <a:r>
              <a:rPr lang="en-US" sz="3228" dirty="0" err="1">
                <a:solidFill>
                  <a:srgbClr val="FFFFFF"/>
                </a:solidFill>
                <a:cs typeface="Helvetica World"/>
              </a:rPr>
              <a:t>منتجاتهم</a:t>
            </a:r>
            <a:r>
              <a:rPr lang="en-US" sz="3228" dirty="0">
                <a:solidFill>
                  <a:srgbClr val="FFFFFF"/>
                </a:solidFill>
                <a:cs typeface="Helvetica World"/>
              </a:rPr>
              <a:t> </a:t>
            </a:r>
            <a:r>
              <a:rPr lang="en-US" sz="3228" dirty="0" err="1">
                <a:solidFill>
                  <a:srgbClr val="FFFFFF"/>
                </a:solidFill>
                <a:cs typeface="Helvetica World"/>
              </a:rPr>
              <a:t>بسهولة</a:t>
            </a:r>
            <a:endParaRPr lang="en-US" sz="3228" dirty="0">
              <a:solidFill>
                <a:srgbClr val="FFFFFF"/>
              </a:solidFill>
              <a:cs typeface="Helvetica World"/>
            </a:endParaRPr>
          </a:p>
        </p:txBody>
      </p:sp>
      <p:sp>
        <p:nvSpPr>
          <p:cNvPr id="18" name="TextBox 18"/>
          <p:cNvSpPr txBox="1"/>
          <p:nvPr/>
        </p:nvSpPr>
        <p:spPr>
          <a:xfrm>
            <a:off x="456910" y="3845356"/>
            <a:ext cx="3905870" cy="1943748"/>
          </a:xfrm>
          <a:prstGeom prst="rect">
            <a:avLst/>
          </a:prstGeom>
        </p:spPr>
        <p:txBody>
          <a:bodyPr lIns="0" tIns="0" rIns="0" bIns="0" rtlCol="0" anchor="t">
            <a:spAutoFit/>
          </a:bodyPr>
          <a:lstStyle/>
          <a:p>
            <a:pPr algn="just" rtl="1">
              <a:lnSpc>
                <a:spcPts val="3841"/>
              </a:lnSpc>
            </a:pPr>
            <a:r>
              <a:rPr lang="en-US" sz="3228" dirty="0" err="1">
                <a:solidFill>
                  <a:srgbClr val="FFFFFF"/>
                </a:solidFill>
                <a:cs typeface="Helvetica World"/>
              </a:rPr>
              <a:t>ميزات</a:t>
            </a:r>
            <a:r>
              <a:rPr lang="en-US" sz="3228" dirty="0">
                <a:solidFill>
                  <a:srgbClr val="FFFFFF"/>
                </a:solidFill>
                <a:cs typeface="Helvetica World"/>
              </a:rPr>
              <a:t> </a:t>
            </a:r>
            <a:r>
              <a:rPr lang="en-US" sz="3228" dirty="0" err="1">
                <a:solidFill>
                  <a:srgbClr val="FFFFFF"/>
                </a:solidFill>
                <a:latin typeface="Helvetica World"/>
                <a:cs typeface="Helvetica World"/>
              </a:rPr>
              <a:t>تحفيزية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للمشترين</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مثل</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العروض</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الخاصة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لزيادة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الإثارة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وجذب</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المزيد</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من</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العملاء</a:t>
            </a:r>
            <a:r>
              <a:rPr lang="en-US" sz="3228" dirty="0">
                <a:solidFill>
                  <a:srgbClr val="FFFFFF"/>
                </a:solidFill>
                <a:latin typeface="Helvetica World"/>
                <a:cs typeface="Helvetica World"/>
              </a:rPr>
              <a:t>.</a:t>
            </a:r>
          </a:p>
        </p:txBody>
      </p:sp>
      <p:sp>
        <p:nvSpPr>
          <p:cNvPr id="19" name="TextBox 19"/>
          <p:cNvSpPr txBox="1"/>
          <p:nvPr/>
        </p:nvSpPr>
        <p:spPr>
          <a:xfrm>
            <a:off x="513444" y="8541264"/>
            <a:ext cx="4160785" cy="1458836"/>
          </a:xfrm>
          <a:prstGeom prst="rect">
            <a:avLst/>
          </a:prstGeom>
        </p:spPr>
        <p:txBody>
          <a:bodyPr wrap="square" lIns="0" tIns="0" rIns="0" bIns="0" rtlCol="0" anchor="t">
            <a:spAutoFit/>
          </a:bodyPr>
          <a:lstStyle/>
          <a:p>
            <a:pPr algn="just" rtl="1">
              <a:lnSpc>
                <a:spcPts val="3841"/>
              </a:lnSpc>
            </a:pPr>
            <a:r>
              <a:rPr lang="en-US" sz="3228" dirty="0" err="1">
                <a:solidFill>
                  <a:srgbClr val="FFFFFF"/>
                </a:solidFill>
                <a:cs typeface="Helvetica World"/>
              </a:rPr>
              <a:t>نظام</a:t>
            </a:r>
            <a:r>
              <a:rPr lang="en-US" sz="3228" dirty="0">
                <a:solidFill>
                  <a:srgbClr val="FFFFFF"/>
                </a:solidFill>
                <a:cs typeface="Helvetica World"/>
              </a:rPr>
              <a:t> </a:t>
            </a:r>
            <a:r>
              <a:rPr lang="en-US" sz="3228" dirty="0" err="1">
                <a:solidFill>
                  <a:srgbClr val="FFFFFF"/>
                </a:solidFill>
                <a:cs typeface="Helvetica World"/>
              </a:rPr>
              <a:t>د</a:t>
            </a:r>
            <a:r>
              <a:rPr lang="en-US" sz="3228" dirty="0" err="1">
                <a:solidFill>
                  <a:srgbClr val="FFFFFF"/>
                </a:solidFill>
                <a:latin typeface="Helvetica World"/>
                <a:cs typeface="Helvetica World"/>
              </a:rPr>
              <a:t>فع</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آمن</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وموثوق</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يضمن</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حماية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المعلومات</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المالية</a:t>
            </a:r>
            <a:r>
              <a:rPr lang="en-US" sz="3228" dirty="0">
                <a:solidFill>
                  <a:srgbClr val="FFFFFF"/>
                </a:solidFill>
                <a:latin typeface="Helvetica World"/>
                <a:cs typeface="Helvetica World"/>
              </a:rPr>
              <a:t> </a:t>
            </a:r>
            <a:r>
              <a:rPr lang="en-US" sz="3228" dirty="0" err="1">
                <a:solidFill>
                  <a:srgbClr val="FFFFFF"/>
                </a:solidFill>
                <a:latin typeface="Helvetica World"/>
                <a:cs typeface="Helvetica World"/>
              </a:rPr>
              <a:t>للمستخدمين</a:t>
            </a:r>
            <a:r>
              <a:rPr lang="en-US" sz="3228" dirty="0">
                <a:solidFill>
                  <a:srgbClr val="FFFFFF"/>
                </a:solidFill>
                <a:latin typeface="Helvetica World"/>
                <a:cs typeface="Helvetica World"/>
              </a:rPr>
              <a:t>.</a:t>
            </a:r>
          </a:p>
        </p:txBody>
      </p:sp>
      <p:sp>
        <p:nvSpPr>
          <p:cNvPr id="20" name="Freeform 3">
            <a:extLst>
              <a:ext uri="{FF2B5EF4-FFF2-40B4-BE49-F238E27FC236}">
                <a16:creationId xmlns:a16="http://schemas.microsoft.com/office/drawing/2014/main" id="{D9BA6575-90C2-4164-B051-82ABD96D0FC8}"/>
              </a:ext>
            </a:extLst>
          </p:cNvPr>
          <p:cNvSpPr/>
          <p:nvPr/>
        </p:nvSpPr>
        <p:spPr>
          <a:xfrm>
            <a:off x="28575" y="10815663"/>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16">
              <a:alphaModFix amt="21999"/>
              <a:extLst>
                <a:ext uri="{96DAC541-7B7A-43D3-8B79-37D633B846F1}">
                  <asvg:svgBlip xmlns:asvg="http://schemas.microsoft.com/office/drawing/2016/SVG/main" r:embed="rId17"/>
                </a:ext>
              </a:extLst>
            </a:blip>
            <a:stretch>
              <a:fillRect/>
            </a:stretch>
          </a:blipFill>
        </p:spPr>
        <p:txBody>
          <a:bodyPr/>
          <a:lstStyle/>
          <a:p>
            <a:r>
              <a:rPr lang="en-US" dirty="0"/>
              <a:t>C</a:t>
            </a:r>
            <a:endParaRPr lang="ar-SA" dirty="0"/>
          </a:p>
        </p:txBody>
      </p:sp>
      <p:sp>
        <p:nvSpPr>
          <p:cNvPr id="21" name="Freeform 4">
            <a:extLst>
              <a:ext uri="{FF2B5EF4-FFF2-40B4-BE49-F238E27FC236}">
                <a16:creationId xmlns:a16="http://schemas.microsoft.com/office/drawing/2014/main" id="{BF6538C3-F33A-4BCA-85BB-28F5535C7019}"/>
              </a:ext>
            </a:extLst>
          </p:cNvPr>
          <p:cNvSpPr/>
          <p:nvPr/>
        </p:nvSpPr>
        <p:spPr>
          <a:xfrm>
            <a:off x="5016211" y="11844363"/>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16">
              <a:alphaModFix amt="21999"/>
              <a:extLst>
                <a:ext uri="{96DAC541-7B7A-43D3-8B79-37D633B846F1}">
                  <asvg:svgBlip xmlns:asvg="http://schemas.microsoft.com/office/drawing/2016/SVG/main" r:embed="rId17"/>
                </a:ext>
              </a:extLst>
            </a:blip>
            <a:stretch>
              <a:fillRect/>
            </a:stretch>
          </a:blipFill>
        </p:spPr>
      </p:sp>
      <p:sp>
        <p:nvSpPr>
          <p:cNvPr id="22" name="Freeform 5">
            <a:extLst>
              <a:ext uri="{FF2B5EF4-FFF2-40B4-BE49-F238E27FC236}">
                <a16:creationId xmlns:a16="http://schemas.microsoft.com/office/drawing/2014/main" id="{EAA7726A-5735-4837-8CCA-FAB048558886}"/>
              </a:ext>
            </a:extLst>
          </p:cNvPr>
          <p:cNvSpPr/>
          <p:nvPr/>
        </p:nvSpPr>
        <p:spPr>
          <a:xfrm>
            <a:off x="10412518" y="10815663"/>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16">
              <a:alphaModFix amt="21999"/>
              <a:extLst>
                <a:ext uri="{96DAC541-7B7A-43D3-8B79-37D633B846F1}">
                  <asvg:svgBlip xmlns:asvg="http://schemas.microsoft.com/office/drawing/2016/SVG/main" r:embed="rId17"/>
                </a:ext>
              </a:extLst>
            </a:blip>
            <a:stretch>
              <a:fillRect/>
            </a:stretch>
          </a:blipFill>
        </p:spPr>
      </p:sp>
      <p:sp>
        <p:nvSpPr>
          <p:cNvPr id="23" name="Freeform 6">
            <a:extLst>
              <a:ext uri="{FF2B5EF4-FFF2-40B4-BE49-F238E27FC236}">
                <a16:creationId xmlns:a16="http://schemas.microsoft.com/office/drawing/2014/main" id="{ADAAFE0C-10DD-497B-8126-18E289E9B86F}"/>
              </a:ext>
            </a:extLst>
          </p:cNvPr>
          <p:cNvSpPr/>
          <p:nvPr/>
        </p:nvSpPr>
        <p:spPr>
          <a:xfrm>
            <a:off x="15400154" y="12290069"/>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16">
              <a:alphaModFix amt="21999"/>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6172200"/>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4" name="Freeform 4"/>
          <p:cNvSpPr/>
          <p:nvPr/>
        </p:nvSpPr>
        <p:spPr>
          <a:xfrm>
            <a:off x="4987636" y="7200900"/>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5" name="Freeform 5"/>
          <p:cNvSpPr/>
          <p:nvPr/>
        </p:nvSpPr>
        <p:spPr>
          <a:xfrm>
            <a:off x="10383943" y="6172200"/>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6" name="Freeform 6"/>
          <p:cNvSpPr/>
          <p:nvPr/>
        </p:nvSpPr>
        <p:spPr>
          <a:xfrm>
            <a:off x="15371579" y="7646606"/>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9124950" y="1897380"/>
            <a:ext cx="0" cy="6492240"/>
          </a:xfrm>
          <a:prstGeom prst="line">
            <a:avLst/>
          </a:prstGeom>
          <a:ln w="38100" cap="flat">
            <a:solidFill>
              <a:srgbClr val="FFFFFF"/>
            </a:solidFill>
            <a:prstDash val="solid"/>
            <a:headEnd type="none" w="sm" len="sm"/>
            <a:tailEnd type="none" w="sm" len="sm"/>
          </a:ln>
        </p:spPr>
      </p:sp>
      <p:sp>
        <p:nvSpPr>
          <p:cNvPr id="8" name="TextBox 8"/>
          <p:cNvSpPr txBox="1"/>
          <p:nvPr/>
        </p:nvSpPr>
        <p:spPr>
          <a:xfrm>
            <a:off x="460486" y="2089317"/>
            <a:ext cx="8201272" cy="2109454"/>
          </a:xfrm>
          <a:prstGeom prst="rect">
            <a:avLst/>
          </a:prstGeom>
        </p:spPr>
        <p:txBody>
          <a:bodyPr lIns="0" tIns="0" rIns="0" bIns="0" rtlCol="0" anchor="t">
            <a:spAutoFit/>
          </a:bodyPr>
          <a:lstStyle/>
          <a:p>
            <a:pPr algn="just" rtl="1">
              <a:lnSpc>
                <a:spcPts val="4221"/>
              </a:lnSpc>
            </a:pPr>
            <a:r>
              <a:rPr lang="en-US" sz="3015" dirty="0" err="1">
                <a:solidFill>
                  <a:srgbClr val="FFFFFF"/>
                </a:solidFill>
                <a:latin typeface="Helvetica World"/>
                <a:cs typeface="Helvetica World"/>
              </a:rPr>
              <a:t>يقوم</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بإضافة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عروض</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لمزاد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معين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التحقق</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مما</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إذا</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كان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عدد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المستخدمين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يساوي</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عدد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الأسعار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واستخراج</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سعر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البداية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للمنتج</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طريق</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معرفه</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وضمان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أن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العرض</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المقدم</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أعلى</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السعر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الابتدائي</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وتعيين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العرض</a:t>
            </a:r>
            <a:r>
              <a:rPr lang="en-US" sz="3015" dirty="0">
                <a:solidFill>
                  <a:srgbClr val="FFFFFF"/>
                </a:solidFill>
                <a:latin typeface="Helvetica World"/>
                <a:cs typeface="Helvetica World"/>
              </a:rPr>
              <a:t>.</a:t>
            </a:r>
          </a:p>
        </p:txBody>
      </p:sp>
      <p:sp>
        <p:nvSpPr>
          <p:cNvPr id="9" name="TextBox 9"/>
          <p:cNvSpPr txBox="1"/>
          <p:nvPr/>
        </p:nvSpPr>
        <p:spPr>
          <a:xfrm>
            <a:off x="460486" y="4963930"/>
            <a:ext cx="8201272" cy="1045005"/>
          </a:xfrm>
          <a:prstGeom prst="rect">
            <a:avLst/>
          </a:prstGeom>
        </p:spPr>
        <p:txBody>
          <a:bodyPr lIns="0" tIns="0" rIns="0" bIns="0" rtlCol="0" anchor="t">
            <a:spAutoFit/>
          </a:bodyPr>
          <a:lstStyle/>
          <a:p>
            <a:pPr algn="just" rtl="1">
              <a:lnSpc>
                <a:spcPts val="4221"/>
              </a:lnSpc>
            </a:pPr>
            <a:r>
              <a:rPr lang="en-US" sz="3015" dirty="0" err="1">
                <a:solidFill>
                  <a:srgbClr val="FFFFFF"/>
                </a:solidFill>
                <a:latin typeface="Helvetica World"/>
                <a:cs typeface="Helvetica World"/>
              </a:rPr>
              <a:t>يُسترجع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العرض</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الفائز</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في</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مزاد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معين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عبر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معرفه</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خلال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مقارنة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العروض</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للعثور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على</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الأعلى</a:t>
            </a:r>
            <a:r>
              <a:rPr lang="en-US" sz="3015" dirty="0">
                <a:solidFill>
                  <a:srgbClr val="FFFFFF"/>
                </a:solidFill>
                <a:latin typeface="Helvetica World"/>
                <a:cs typeface="Helvetica World"/>
              </a:rPr>
              <a:t>.</a:t>
            </a:r>
          </a:p>
        </p:txBody>
      </p:sp>
      <p:sp>
        <p:nvSpPr>
          <p:cNvPr id="10" name="TextBox 10"/>
          <p:cNvSpPr txBox="1"/>
          <p:nvPr/>
        </p:nvSpPr>
        <p:spPr>
          <a:xfrm>
            <a:off x="460486" y="7344615"/>
            <a:ext cx="8201272" cy="1045005"/>
          </a:xfrm>
          <a:prstGeom prst="rect">
            <a:avLst/>
          </a:prstGeom>
        </p:spPr>
        <p:txBody>
          <a:bodyPr lIns="0" tIns="0" rIns="0" bIns="0" rtlCol="0" anchor="t">
            <a:spAutoFit/>
          </a:bodyPr>
          <a:lstStyle/>
          <a:p>
            <a:pPr algn="just" rtl="1">
              <a:lnSpc>
                <a:spcPts val="4221"/>
              </a:lnSpc>
            </a:pPr>
            <a:r>
              <a:rPr lang="en-US" sz="3015" dirty="0" err="1">
                <a:solidFill>
                  <a:srgbClr val="FFFFFF"/>
                </a:solidFill>
                <a:latin typeface="Helvetica World"/>
                <a:cs typeface="Helvetica World"/>
              </a:rPr>
              <a:t>يعدد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عدد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المزادات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التي</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انتهت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ببدء</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الصفر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والمرور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عبر</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كافة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المزادات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المُسترجعة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وزيادة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العداد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لكل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مزاد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يحمل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وقت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انتهاء</a:t>
            </a:r>
            <a:r>
              <a:rPr lang="en-US" sz="3015" dirty="0">
                <a:solidFill>
                  <a:srgbClr val="FFFFFF"/>
                </a:solidFill>
                <a:latin typeface="Helvetica World"/>
                <a:cs typeface="Helvetica World"/>
              </a:rPr>
              <a:t>.</a:t>
            </a:r>
          </a:p>
        </p:txBody>
      </p:sp>
      <p:sp>
        <p:nvSpPr>
          <p:cNvPr id="11" name="TextBox 11"/>
          <p:cNvSpPr txBox="1"/>
          <p:nvPr/>
        </p:nvSpPr>
        <p:spPr>
          <a:xfrm>
            <a:off x="9591675" y="2127614"/>
            <a:ext cx="8201272" cy="1045005"/>
          </a:xfrm>
          <a:prstGeom prst="rect">
            <a:avLst/>
          </a:prstGeom>
        </p:spPr>
        <p:txBody>
          <a:bodyPr lIns="0" tIns="0" rIns="0" bIns="0" rtlCol="0" anchor="t">
            <a:spAutoFit/>
          </a:bodyPr>
          <a:lstStyle/>
          <a:p>
            <a:pPr algn="just" rtl="1">
              <a:lnSpc>
                <a:spcPts val="4221"/>
              </a:lnSpc>
            </a:pPr>
            <a:r>
              <a:rPr lang="en-US" sz="3015" dirty="0" err="1">
                <a:solidFill>
                  <a:srgbClr val="FFFFFF"/>
                </a:solidFill>
                <a:latin typeface="Helvetica World"/>
                <a:cs typeface="Helvetica World"/>
              </a:rPr>
              <a:t>يجد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أعلى</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بائع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مبيعات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بتحديث</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عدد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المنتجات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المباعة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لكل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بائع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وترتيبهم</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وفقاً</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لذلك</a:t>
            </a:r>
            <a:r>
              <a:rPr lang="en-US" sz="3015" dirty="0">
                <a:solidFill>
                  <a:srgbClr val="FFFFFF"/>
                </a:solidFill>
                <a:latin typeface="Helvetica World"/>
                <a:cs typeface="Helvetica World"/>
              </a:rPr>
              <a:t>.</a:t>
            </a:r>
          </a:p>
        </p:txBody>
      </p:sp>
      <p:sp>
        <p:nvSpPr>
          <p:cNvPr id="12" name="TextBox 12"/>
          <p:cNvSpPr txBox="1"/>
          <p:nvPr/>
        </p:nvSpPr>
        <p:spPr>
          <a:xfrm>
            <a:off x="228600" y="1202843"/>
            <a:ext cx="6057665" cy="653700"/>
          </a:xfrm>
          <a:prstGeom prst="rect">
            <a:avLst/>
          </a:prstGeom>
        </p:spPr>
        <p:txBody>
          <a:bodyPr wrap="square" lIns="0" tIns="0" rIns="0" bIns="0" rtlCol="0" anchor="t">
            <a:spAutoFit/>
          </a:bodyPr>
          <a:lstStyle/>
          <a:p>
            <a:pPr>
              <a:lnSpc>
                <a:spcPts val="5396"/>
              </a:lnSpc>
            </a:pPr>
            <a:r>
              <a:rPr lang="en-US" sz="3854" dirty="0">
                <a:solidFill>
                  <a:srgbClr val="FFFFFF"/>
                </a:solidFill>
                <a:latin typeface="Open Sans Bold"/>
              </a:rPr>
              <a:t>1. add Bid To Auction:</a:t>
            </a:r>
          </a:p>
        </p:txBody>
      </p:sp>
      <p:sp>
        <p:nvSpPr>
          <p:cNvPr id="13" name="TextBox 13"/>
          <p:cNvSpPr txBox="1"/>
          <p:nvPr/>
        </p:nvSpPr>
        <p:spPr>
          <a:xfrm>
            <a:off x="460486" y="4254500"/>
            <a:ext cx="4520741" cy="653700"/>
          </a:xfrm>
          <a:prstGeom prst="rect">
            <a:avLst/>
          </a:prstGeom>
        </p:spPr>
        <p:txBody>
          <a:bodyPr lIns="0" tIns="0" rIns="0" bIns="0" rtlCol="0" anchor="t">
            <a:spAutoFit/>
          </a:bodyPr>
          <a:lstStyle/>
          <a:p>
            <a:pPr>
              <a:lnSpc>
                <a:spcPts val="5396"/>
              </a:lnSpc>
            </a:pPr>
            <a:r>
              <a:rPr lang="en-US" sz="3854" dirty="0">
                <a:solidFill>
                  <a:srgbClr val="FFFFFF"/>
                </a:solidFill>
                <a:latin typeface="Open Sans Bold"/>
              </a:rPr>
              <a:t>2. get Winning Bid:</a:t>
            </a:r>
          </a:p>
        </p:txBody>
      </p:sp>
      <p:sp>
        <p:nvSpPr>
          <p:cNvPr id="14" name="TextBox 14"/>
          <p:cNvSpPr txBox="1"/>
          <p:nvPr/>
        </p:nvSpPr>
        <p:spPr>
          <a:xfrm>
            <a:off x="460486" y="6474484"/>
            <a:ext cx="7814142" cy="646972"/>
          </a:xfrm>
          <a:prstGeom prst="rect">
            <a:avLst/>
          </a:prstGeom>
        </p:spPr>
        <p:txBody>
          <a:bodyPr wrap="square" lIns="0" tIns="0" rIns="0" bIns="0" rtlCol="0" anchor="t">
            <a:spAutoFit/>
          </a:bodyPr>
          <a:lstStyle/>
          <a:p>
            <a:pPr>
              <a:lnSpc>
                <a:spcPts val="5396"/>
              </a:lnSpc>
            </a:pPr>
            <a:r>
              <a:rPr lang="en-US" sz="3854" dirty="0">
                <a:solidFill>
                  <a:srgbClr val="FFFFFF"/>
                </a:solidFill>
                <a:latin typeface="Open Sans Bold"/>
              </a:rPr>
              <a:t>3. Count Ended Auctions:</a:t>
            </a:r>
          </a:p>
        </p:txBody>
      </p:sp>
      <p:sp>
        <p:nvSpPr>
          <p:cNvPr id="15" name="TextBox 15"/>
          <p:cNvSpPr txBox="1"/>
          <p:nvPr/>
        </p:nvSpPr>
        <p:spPr>
          <a:xfrm>
            <a:off x="9928643" y="1243680"/>
            <a:ext cx="5898236" cy="653700"/>
          </a:xfrm>
          <a:prstGeom prst="rect">
            <a:avLst/>
          </a:prstGeom>
        </p:spPr>
        <p:txBody>
          <a:bodyPr lIns="0" tIns="0" rIns="0" bIns="0" rtlCol="0" anchor="t">
            <a:spAutoFit/>
          </a:bodyPr>
          <a:lstStyle/>
          <a:p>
            <a:pPr>
              <a:lnSpc>
                <a:spcPts val="5396"/>
              </a:lnSpc>
            </a:pPr>
            <a:r>
              <a:rPr lang="en-US" sz="3854" dirty="0">
                <a:solidFill>
                  <a:srgbClr val="FFFFFF"/>
                </a:solidFill>
                <a:latin typeface="Open Sans Bold"/>
              </a:rPr>
              <a:t>4. </a:t>
            </a:r>
            <a:r>
              <a:rPr lang="en-US" sz="3854" dirty="0" err="1">
                <a:solidFill>
                  <a:srgbClr val="FFFFFF"/>
                </a:solidFill>
                <a:latin typeface="Open Sans Bold"/>
              </a:rPr>
              <a:t>findTopSellingSellers</a:t>
            </a:r>
            <a:r>
              <a:rPr lang="en-US" sz="3854" dirty="0">
                <a:solidFill>
                  <a:srgbClr val="FFFFFF"/>
                </a:solidFill>
                <a:latin typeface="Open Sans Bold"/>
              </a:rPr>
              <a:t>: </a:t>
            </a:r>
          </a:p>
        </p:txBody>
      </p:sp>
      <p:sp>
        <p:nvSpPr>
          <p:cNvPr id="16" name="TextBox 16"/>
          <p:cNvSpPr txBox="1"/>
          <p:nvPr/>
        </p:nvSpPr>
        <p:spPr>
          <a:xfrm>
            <a:off x="9664126" y="5127195"/>
            <a:ext cx="8201272" cy="1577229"/>
          </a:xfrm>
          <a:prstGeom prst="rect">
            <a:avLst/>
          </a:prstGeom>
        </p:spPr>
        <p:txBody>
          <a:bodyPr lIns="0" tIns="0" rIns="0" bIns="0" rtlCol="0" anchor="t">
            <a:spAutoFit/>
          </a:bodyPr>
          <a:lstStyle/>
          <a:p>
            <a:pPr algn="just" rtl="1">
              <a:lnSpc>
                <a:spcPts val="4221"/>
              </a:lnSpc>
            </a:pPr>
            <a:r>
              <a:rPr lang="en-US" sz="3015" dirty="0" err="1">
                <a:solidFill>
                  <a:srgbClr val="FFFFFF"/>
                </a:solidFill>
                <a:latin typeface="Helvetica World"/>
                <a:cs typeface="Helvetica World"/>
              </a:rPr>
              <a:t>يجد</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جميع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البائعين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الذين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يمتلكون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منتجات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نشطة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بالحصول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على</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كافة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البائعين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من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المخزن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وإنشاء</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قائمة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جديدة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للمنتجات</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النشطة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لكل</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بائع</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وإضافة</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البائعين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النشطين</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إلى</a:t>
            </a:r>
            <a:r>
              <a:rPr lang="en-US" sz="3015" dirty="0">
                <a:solidFill>
                  <a:srgbClr val="FFFFFF"/>
                </a:solidFill>
                <a:latin typeface="Helvetica World"/>
                <a:cs typeface="Helvetica World"/>
              </a:rPr>
              <a:t> </a:t>
            </a:r>
            <a:r>
              <a:rPr lang="en-US" sz="3015" dirty="0" err="1">
                <a:solidFill>
                  <a:srgbClr val="FFFFFF"/>
                </a:solidFill>
                <a:latin typeface="Helvetica World"/>
                <a:cs typeface="Helvetica World"/>
              </a:rPr>
              <a:t>القائمة</a:t>
            </a:r>
            <a:r>
              <a:rPr lang="en-US" sz="3015" dirty="0">
                <a:solidFill>
                  <a:srgbClr val="FFFFFF"/>
                </a:solidFill>
                <a:latin typeface="Helvetica World"/>
                <a:cs typeface="Helvetica World"/>
              </a:rPr>
              <a:t>.</a:t>
            </a:r>
          </a:p>
        </p:txBody>
      </p:sp>
      <p:sp>
        <p:nvSpPr>
          <p:cNvPr id="17" name="TextBox 17"/>
          <p:cNvSpPr txBox="1"/>
          <p:nvPr/>
        </p:nvSpPr>
        <p:spPr>
          <a:xfrm>
            <a:off x="9691357" y="4348788"/>
            <a:ext cx="9057128" cy="516167"/>
          </a:xfrm>
          <a:prstGeom prst="rect">
            <a:avLst/>
          </a:prstGeom>
        </p:spPr>
        <p:txBody>
          <a:bodyPr wrap="square" lIns="0" tIns="0" rIns="0" bIns="0" rtlCol="0" anchor="t">
            <a:spAutoFit/>
          </a:bodyPr>
          <a:lstStyle/>
          <a:p>
            <a:pPr>
              <a:lnSpc>
                <a:spcPts val="4339"/>
              </a:lnSpc>
            </a:pPr>
            <a:r>
              <a:rPr lang="en-US" sz="3200" dirty="0">
                <a:solidFill>
                  <a:srgbClr val="FFFFFF"/>
                </a:solidFill>
                <a:latin typeface="Open Sans Bold"/>
              </a:rPr>
              <a:t>5. Find All Sellers With Active Products:  </a:t>
            </a:r>
          </a:p>
        </p:txBody>
      </p:sp>
      <p:sp>
        <p:nvSpPr>
          <p:cNvPr id="18" name="Freeform 3">
            <a:extLst>
              <a:ext uri="{FF2B5EF4-FFF2-40B4-BE49-F238E27FC236}">
                <a16:creationId xmlns:a16="http://schemas.microsoft.com/office/drawing/2014/main" id="{6A0DCE32-D6CE-444A-85CE-DB2C7522B0E9}"/>
              </a:ext>
            </a:extLst>
          </p:cNvPr>
          <p:cNvSpPr/>
          <p:nvPr/>
        </p:nvSpPr>
        <p:spPr>
          <a:xfrm>
            <a:off x="28575" y="6172200"/>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r>
              <a:rPr lang="en-US" dirty="0"/>
              <a:t>C</a:t>
            </a:r>
            <a:endParaRPr lang="ar-SA" dirty="0"/>
          </a:p>
        </p:txBody>
      </p:sp>
      <p:sp>
        <p:nvSpPr>
          <p:cNvPr id="19" name="Freeform 4">
            <a:extLst>
              <a:ext uri="{FF2B5EF4-FFF2-40B4-BE49-F238E27FC236}">
                <a16:creationId xmlns:a16="http://schemas.microsoft.com/office/drawing/2014/main" id="{66BA4833-1EB3-46F3-8A50-920FFBC347BE}"/>
              </a:ext>
            </a:extLst>
          </p:cNvPr>
          <p:cNvSpPr/>
          <p:nvPr/>
        </p:nvSpPr>
        <p:spPr>
          <a:xfrm>
            <a:off x="5016211" y="7200900"/>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20" name="Freeform 5">
            <a:extLst>
              <a:ext uri="{FF2B5EF4-FFF2-40B4-BE49-F238E27FC236}">
                <a16:creationId xmlns:a16="http://schemas.microsoft.com/office/drawing/2014/main" id="{798830F2-1B2E-4CFD-BEDF-B506FDF284EF}"/>
              </a:ext>
            </a:extLst>
          </p:cNvPr>
          <p:cNvSpPr/>
          <p:nvPr/>
        </p:nvSpPr>
        <p:spPr>
          <a:xfrm>
            <a:off x="10412518" y="6172200"/>
            <a:ext cx="4987636" cy="4114800"/>
          </a:xfrm>
          <a:custGeom>
            <a:avLst/>
            <a:gdLst/>
            <a:ahLst/>
            <a:cxnLst/>
            <a:rect l="l" t="t" r="r" b="b"/>
            <a:pathLst>
              <a:path w="4987636" h="4114800">
                <a:moveTo>
                  <a:pt x="0" y="0"/>
                </a:moveTo>
                <a:lnTo>
                  <a:pt x="4987636" y="0"/>
                </a:lnTo>
                <a:lnTo>
                  <a:pt x="4987636"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21" name="Freeform 6">
            <a:extLst>
              <a:ext uri="{FF2B5EF4-FFF2-40B4-BE49-F238E27FC236}">
                <a16:creationId xmlns:a16="http://schemas.microsoft.com/office/drawing/2014/main" id="{0E346A84-D1EF-4424-A9D4-DB0DA4F08B2D}"/>
              </a:ext>
            </a:extLst>
          </p:cNvPr>
          <p:cNvSpPr/>
          <p:nvPr/>
        </p:nvSpPr>
        <p:spPr>
          <a:xfrm>
            <a:off x="15400154" y="7646606"/>
            <a:ext cx="4987636" cy="4114800"/>
          </a:xfrm>
          <a:custGeom>
            <a:avLst/>
            <a:gdLst/>
            <a:ahLst/>
            <a:cxnLst/>
            <a:rect l="l" t="t" r="r" b="b"/>
            <a:pathLst>
              <a:path w="4987636" h="4114800">
                <a:moveTo>
                  <a:pt x="0" y="0"/>
                </a:moveTo>
                <a:lnTo>
                  <a:pt x="4987637" y="0"/>
                </a:lnTo>
                <a:lnTo>
                  <a:pt x="4987637" y="4114800"/>
                </a:lnTo>
                <a:lnTo>
                  <a:pt x="0" y="4114800"/>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385</Words>
  <Application>Microsoft Office PowerPoint</Application>
  <PresentationFormat>مخصص</PresentationFormat>
  <Paragraphs>37</Paragraphs>
  <Slides>7</Slides>
  <Notes>0</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7</vt:i4>
      </vt:variant>
    </vt:vector>
  </HeadingPairs>
  <TitlesOfParts>
    <vt:vector size="13" baseType="lpstr">
      <vt:lpstr>Calibri</vt:lpstr>
      <vt:lpstr>Open Sans Bold</vt:lpstr>
      <vt:lpstr>Arial</vt:lpstr>
      <vt:lpstr>Helvetica World Bold</vt:lpstr>
      <vt:lpstr>Helvetica World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نبذة عن المشروع</dc:title>
  <cp:lastModifiedBy>Manal Albarqi</cp:lastModifiedBy>
  <cp:revision>3</cp:revision>
  <dcterms:created xsi:type="dcterms:W3CDTF">2006-08-16T00:00:00Z</dcterms:created>
  <dcterms:modified xsi:type="dcterms:W3CDTF">2024-03-31T22:20:21Z</dcterms:modified>
  <dc:identifier>DAGBF3AAq7A</dc:identifier>
</cp:coreProperties>
</file>